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8" r:id="rId2"/>
    <p:sldId id="264" r:id="rId3"/>
    <p:sldId id="275" r:id="rId4"/>
    <p:sldId id="294" r:id="rId5"/>
    <p:sldId id="276" r:id="rId6"/>
    <p:sldId id="277" r:id="rId7"/>
    <p:sldId id="278" r:id="rId8"/>
    <p:sldId id="295" r:id="rId9"/>
    <p:sldId id="279" r:id="rId10"/>
    <p:sldId id="280" r:id="rId11"/>
    <p:sldId id="281" r:id="rId12"/>
    <p:sldId id="282" r:id="rId13"/>
    <p:sldId id="283" r:id="rId14"/>
    <p:sldId id="284" r:id="rId15"/>
    <p:sldId id="296" r:id="rId16"/>
    <p:sldId id="285" r:id="rId17"/>
    <p:sldId id="286" r:id="rId18"/>
    <p:sldId id="287" r:id="rId19"/>
    <p:sldId id="288" r:id="rId20"/>
    <p:sldId id="289" r:id="rId21"/>
    <p:sldId id="290" r:id="rId22"/>
    <p:sldId id="297" r:id="rId23"/>
    <p:sldId id="291" r:id="rId24"/>
    <p:sldId id="292" r:id="rId25"/>
    <p:sldId id="298" r:id="rId26"/>
    <p:sldId id="293" r:id="rId27"/>
    <p:sldId id="267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Twinkl" panose="02000000000000000000" pitchFamily="2" charset="77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B7BC"/>
    <a:srgbClr val="F1884C"/>
    <a:srgbClr val="0076B0"/>
    <a:srgbClr val="D47DB1"/>
    <a:srgbClr val="85BD33"/>
    <a:srgbClr val="25B7BC"/>
    <a:srgbClr val="007AC2"/>
    <a:srgbClr val="CC4794"/>
    <a:srgbClr val="47B1E5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1736" y="17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02/09/2022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02/09/2022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3196D4-1C41-497D-8615-5F4C2F5447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921" y="733220"/>
            <a:ext cx="7258157" cy="495240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42E298-3915-4537-BB1D-05745A95E6D4}"/>
              </a:ext>
            </a:extLst>
          </p:cNvPr>
          <p:cNvSpPr/>
          <p:nvPr/>
        </p:nvSpPr>
        <p:spPr>
          <a:xfrm>
            <a:off x="687896" y="5411732"/>
            <a:ext cx="7826929" cy="547779"/>
          </a:xfrm>
          <a:prstGeom prst="roundRect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1800" dirty="0">
                <a:latin typeface="+mn-lt"/>
              </a:rPr>
              <a:t>Sikhs worship at a gurdwara.</a:t>
            </a:r>
          </a:p>
        </p:txBody>
      </p:sp>
    </p:spTree>
    <p:extLst>
      <p:ext uri="{BB962C8B-B14F-4D97-AF65-F5344CB8AC3E}">
        <p14:creationId xmlns:p14="http://schemas.microsoft.com/office/powerpoint/2010/main" val="189539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762179-04D7-4B4A-B88E-542E526AA1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316" y="625990"/>
            <a:ext cx="7041368" cy="505963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42E298-3915-4537-BB1D-05745A95E6D4}"/>
              </a:ext>
            </a:extLst>
          </p:cNvPr>
          <p:cNvSpPr/>
          <p:nvPr/>
        </p:nvSpPr>
        <p:spPr>
          <a:xfrm>
            <a:off x="687896" y="5411732"/>
            <a:ext cx="7826929" cy="547779"/>
          </a:xfrm>
          <a:prstGeom prst="roundRect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800" dirty="0">
                <a:latin typeface="+mn-lt"/>
              </a:rPr>
              <a:t>Hindus worship in a mandir (temple).</a:t>
            </a:r>
          </a:p>
        </p:txBody>
      </p:sp>
    </p:spTree>
    <p:extLst>
      <p:ext uri="{BB962C8B-B14F-4D97-AF65-F5344CB8AC3E}">
        <p14:creationId xmlns:p14="http://schemas.microsoft.com/office/powerpoint/2010/main" val="266646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78DC89-DB03-450B-A14F-C3BC9B1EB8D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551" y="463281"/>
            <a:ext cx="6786898" cy="5319834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42E298-3915-4537-BB1D-05745A95E6D4}"/>
              </a:ext>
            </a:extLst>
          </p:cNvPr>
          <p:cNvSpPr/>
          <p:nvPr/>
        </p:nvSpPr>
        <p:spPr>
          <a:xfrm>
            <a:off x="687896" y="5411732"/>
            <a:ext cx="7826929" cy="547779"/>
          </a:xfrm>
          <a:prstGeom prst="roundRect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1800" dirty="0"/>
              <a:t>Buddhists worship in a wat (temple).</a:t>
            </a:r>
          </a:p>
        </p:txBody>
      </p:sp>
    </p:spTree>
    <p:extLst>
      <p:ext uri="{BB962C8B-B14F-4D97-AF65-F5344CB8AC3E}">
        <p14:creationId xmlns:p14="http://schemas.microsoft.com/office/powerpoint/2010/main" val="28751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926485-7D3F-4735-9054-1932C9E457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3638" y="549276"/>
            <a:ext cx="3316724" cy="4945514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42E298-3915-4537-BB1D-05745A95E6D4}"/>
              </a:ext>
            </a:extLst>
          </p:cNvPr>
          <p:cNvSpPr/>
          <p:nvPr/>
        </p:nvSpPr>
        <p:spPr>
          <a:xfrm>
            <a:off x="687896" y="5411732"/>
            <a:ext cx="7826929" cy="547779"/>
          </a:xfrm>
          <a:prstGeom prst="roundRect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1800" dirty="0"/>
              <a:t>Jews worship in a synagogue. </a:t>
            </a:r>
          </a:p>
        </p:txBody>
      </p:sp>
    </p:spTree>
    <p:extLst>
      <p:ext uri="{BB962C8B-B14F-4D97-AF65-F5344CB8AC3E}">
        <p14:creationId xmlns:p14="http://schemas.microsoft.com/office/powerpoint/2010/main" val="113508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F89FF2-04DE-4AC1-A660-D2CE40C89A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78" y="1036321"/>
            <a:ext cx="7116644" cy="4409864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42E298-3915-4537-BB1D-05745A95E6D4}"/>
              </a:ext>
            </a:extLst>
          </p:cNvPr>
          <p:cNvSpPr/>
          <p:nvPr/>
        </p:nvSpPr>
        <p:spPr>
          <a:xfrm>
            <a:off x="687896" y="5411732"/>
            <a:ext cx="7826929" cy="547779"/>
          </a:xfrm>
          <a:prstGeom prst="roundRect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+mn-lt"/>
              </a:rPr>
              <a:t>Muslims worship in a mosque.</a:t>
            </a:r>
          </a:p>
        </p:txBody>
      </p:sp>
    </p:spTree>
    <p:extLst>
      <p:ext uri="{BB962C8B-B14F-4D97-AF65-F5344CB8AC3E}">
        <p14:creationId xmlns:p14="http://schemas.microsoft.com/office/powerpoint/2010/main" val="105211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D6A6D0-1DD2-EF5B-CFFB-B236AA59F4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113" y="765175"/>
            <a:ext cx="6439640" cy="4634298"/>
          </a:xfrm>
          <a:prstGeom prst="rect">
            <a:avLst/>
          </a:prstGeom>
        </p:spPr>
      </p:pic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2F8027D3-EAC9-0360-905A-76DB6EBC6B97}"/>
              </a:ext>
            </a:extLst>
          </p:cNvPr>
          <p:cNvSpPr/>
          <p:nvPr/>
        </p:nvSpPr>
        <p:spPr>
          <a:xfrm>
            <a:off x="687896" y="5258499"/>
            <a:ext cx="7826929" cy="854246"/>
          </a:xfrm>
          <a:prstGeom prst="roundRect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dirty="0"/>
              <a:t>Humanists do not have a place of worship but meet to hold special talks in different places.</a:t>
            </a:r>
            <a:endParaRPr lang="en-GB" altLang="en-US" sz="1800" dirty="0">
              <a:latin typeface="Twinkl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8E4407-5870-D45D-47F5-E4B6E34523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165" y="1458527"/>
            <a:ext cx="1267080" cy="35741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10FCD3-342F-1B34-AB6C-BE85B04E30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0603" y="1399148"/>
            <a:ext cx="1458232" cy="36334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B41034-C0B0-4AAA-A7D2-9ADE6E8471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407" y="1399148"/>
            <a:ext cx="1267185" cy="357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5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91271-2AA0-4A04-900B-793E22758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Inside a church</a:t>
            </a:r>
            <a:endParaRPr lang="en-AU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9FF2E471-5626-4E95-9672-779B07D66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8092" y="2442071"/>
            <a:ext cx="5444426" cy="349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5E90D45-0D05-4FA4-9A0E-9345D1B4366D}"/>
              </a:ext>
            </a:extLst>
          </p:cNvPr>
          <p:cNvSpPr/>
          <p:nvPr/>
        </p:nvSpPr>
        <p:spPr>
          <a:xfrm>
            <a:off x="1686373" y="4102038"/>
            <a:ext cx="3145869" cy="533415"/>
          </a:xfrm>
          <a:prstGeom prst="roundRect">
            <a:avLst>
              <a:gd name="adj" fmla="val 50000"/>
            </a:avLst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Table called the altar.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0A7B544-FC22-4DFC-802A-345C4C22ABFC}"/>
              </a:ext>
            </a:extLst>
          </p:cNvPr>
          <p:cNvSpPr/>
          <p:nvPr/>
        </p:nvSpPr>
        <p:spPr>
          <a:xfrm>
            <a:off x="1686373" y="4102038"/>
            <a:ext cx="568654" cy="533415"/>
          </a:xfrm>
          <a:prstGeom prst="ellipse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265C491-8335-4F76-BF76-15DD204B62D2}"/>
              </a:ext>
            </a:extLst>
          </p:cNvPr>
          <p:cNvSpPr/>
          <p:nvPr/>
        </p:nvSpPr>
        <p:spPr>
          <a:xfrm>
            <a:off x="4832244" y="3835330"/>
            <a:ext cx="3772005" cy="533415"/>
          </a:xfrm>
          <a:prstGeom prst="roundRect">
            <a:avLst>
              <a:gd name="adj" fmla="val 50000"/>
            </a:avLst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Bowl with bread or wafers.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6C7BAEE-6D8A-40EB-9DEE-7AACF367146D}"/>
              </a:ext>
            </a:extLst>
          </p:cNvPr>
          <p:cNvSpPr/>
          <p:nvPr/>
        </p:nvSpPr>
        <p:spPr>
          <a:xfrm>
            <a:off x="4832244" y="3835330"/>
            <a:ext cx="568654" cy="533415"/>
          </a:xfrm>
          <a:prstGeom prst="ellipse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9601A7D-3D2D-4773-A546-37CF6742AF6E}"/>
              </a:ext>
            </a:extLst>
          </p:cNvPr>
          <p:cNvSpPr/>
          <p:nvPr/>
        </p:nvSpPr>
        <p:spPr>
          <a:xfrm>
            <a:off x="637564" y="2606294"/>
            <a:ext cx="3363035" cy="533415"/>
          </a:xfrm>
          <a:prstGeom prst="roundRect">
            <a:avLst>
              <a:gd name="adj" fmla="val 50000"/>
            </a:avLst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Chalice cup with red wine.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6C5F3C9-61E4-4A45-B26D-1A05EA6B11C9}"/>
              </a:ext>
            </a:extLst>
          </p:cNvPr>
          <p:cNvSpPr/>
          <p:nvPr/>
        </p:nvSpPr>
        <p:spPr>
          <a:xfrm>
            <a:off x="3515174" y="2606294"/>
            <a:ext cx="568654" cy="533415"/>
          </a:xfrm>
          <a:prstGeom prst="ellipse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3CB138C-29D8-4FE0-9D48-BB5CEE8A94F0}"/>
              </a:ext>
            </a:extLst>
          </p:cNvPr>
          <p:cNvSpPr/>
          <p:nvPr/>
        </p:nvSpPr>
        <p:spPr>
          <a:xfrm>
            <a:off x="3767765" y="1930939"/>
            <a:ext cx="3363035" cy="533415"/>
          </a:xfrm>
          <a:prstGeom prst="roundRect">
            <a:avLst>
              <a:gd name="adj" fmla="val 50000"/>
            </a:avLst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Holy book called the Bible.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7DA8908-1D26-440E-AE25-8D80EEFC8480}"/>
              </a:ext>
            </a:extLst>
          </p:cNvPr>
          <p:cNvSpPr/>
          <p:nvPr/>
        </p:nvSpPr>
        <p:spPr>
          <a:xfrm>
            <a:off x="6645375" y="1930939"/>
            <a:ext cx="568654" cy="533415"/>
          </a:xfrm>
          <a:prstGeom prst="ellipse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129998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8C796-1D55-48AA-A6D2-F3C837965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Inside a gurdwara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A05D8C1D-CA57-4F2D-B38D-C5DB30C55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0119" y="1602429"/>
            <a:ext cx="5114231" cy="410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78A56C3-7714-4F28-A621-3022C7882017}"/>
              </a:ext>
            </a:extLst>
          </p:cNvPr>
          <p:cNvSpPr/>
          <p:nvPr/>
        </p:nvSpPr>
        <p:spPr>
          <a:xfrm>
            <a:off x="5050357" y="3229783"/>
            <a:ext cx="3791639" cy="850099"/>
          </a:xfrm>
          <a:prstGeom prst="roundRect">
            <a:avLst>
              <a:gd name="adj" fmla="val 50000"/>
            </a:avLst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Silk cloth called a </a:t>
            </a:r>
            <a:r>
              <a:rPr lang="en-GB" dirty="0" err="1"/>
              <a:t>romala</a:t>
            </a:r>
            <a:r>
              <a:rPr lang="en-GB" dirty="0"/>
              <a:t> covering the Guru </a:t>
            </a:r>
            <a:r>
              <a:rPr lang="en-GB" dirty="0" err="1"/>
              <a:t>Granth</a:t>
            </a:r>
            <a:r>
              <a:rPr lang="en-GB" dirty="0"/>
              <a:t> Sahib Ji.</a:t>
            </a:r>
            <a:endParaRPr lang="en-GB" sz="16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4CA27C-1B73-4309-9F6C-7F7127286A27}"/>
              </a:ext>
            </a:extLst>
          </p:cNvPr>
          <p:cNvSpPr/>
          <p:nvPr/>
        </p:nvSpPr>
        <p:spPr>
          <a:xfrm>
            <a:off x="5100877" y="3397562"/>
            <a:ext cx="568654" cy="514540"/>
          </a:xfrm>
          <a:prstGeom prst="ellipse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FF6F355-14DA-4F37-AE30-C7F41A8841D4}"/>
              </a:ext>
            </a:extLst>
          </p:cNvPr>
          <p:cNvSpPr/>
          <p:nvPr/>
        </p:nvSpPr>
        <p:spPr>
          <a:xfrm>
            <a:off x="3959790" y="5772184"/>
            <a:ext cx="3027419" cy="533415"/>
          </a:xfrm>
          <a:prstGeom prst="roundRect">
            <a:avLst>
              <a:gd name="adj" fmla="val 50000"/>
            </a:avLst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Fan called a chauri.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6262A22-210D-4447-83D6-34C6EC8D665C}"/>
              </a:ext>
            </a:extLst>
          </p:cNvPr>
          <p:cNvSpPr/>
          <p:nvPr/>
        </p:nvSpPr>
        <p:spPr>
          <a:xfrm>
            <a:off x="3959789" y="5772184"/>
            <a:ext cx="568654" cy="533415"/>
          </a:xfrm>
          <a:prstGeom prst="ellipse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79C9B61-838C-4715-8CC9-8F833E86CBD4}"/>
              </a:ext>
            </a:extLst>
          </p:cNvPr>
          <p:cNvSpPr/>
          <p:nvPr/>
        </p:nvSpPr>
        <p:spPr>
          <a:xfrm>
            <a:off x="1161072" y="1818076"/>
            <a:ext cx="1464840" cy="533415"/>
          </a:xfrm>
          <a:prstGeom prst="roundRect">
            <a:avLst>
              <a:gd name="adj" fmla="val 50000"/>
            </a:avLst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Canopy.</a:t>
            </a:r>
            <a:endParaRPr lang="en-GB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B650B8C-CC5F-40BD-AD54-3E185DA07728}"/>
              </a:ext>
            </a:extLst>
          </p:cNvPr>
          <p:cNvSpPr/>
          <p:nvPr/>
        </p:nvSpPr>
        <p:spPr>
          <a:xfrm>
            <a:off x="2140487" y="1818076"/>
            <a:ext cx="568654" cy="533415"/>
          </a:xfrm>
          <a:prstGeom prst="ellipse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DD68359-616B-4065-9FD6-C25D7B450D0B}"/>
              </a:ext>
            </a:extLst>
          </p:cNvPr>
          <p:cNvSpPr/>
          <p:nvPr/>
        </p:nvSpPr>
        <p:spPr>
          <a:xfrm>
            <a:off x="5669532" y="4988863"/>
            <a:ext cx="2713394" cy="533415"/>
          </a:xfrm>
          <a:prstGeom prst="roundRect">
            <a:avLst>
              <a:gd name="adj" fmla="val 50000"/>
            </a:avLst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Offering of fruit.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3789A8C-0CCD-451E-99F7-052F0F45A71F}"/>
              </a:ext>
            </a:extLst>
          </p:cNvPr>
          <p:cNvSpPr/>
          <p:nvPr/>
        </p:nvSpPr>
        <p:spPr>
          <a:xfrm>
            <a:off x="5669531" y="4988863"/>
            <a:ext cx="568654" cy="533415"/>
          </a:xfrm>
          <a:prstGeom prst="ellipse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5</a:t>
            </a:r>
            <a:endParaRPr lang="en-AU" b="1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E351C40-508D-4BDF-A8AE-69095A6EB3CD}"/>
              </a:ext>
            </a:extLst>
          </p:cNvPr>
          <p:cNvSpPr/>
          <p:nvPr/>
        </p:nvSpPr>
        <p:spPr>
          <a:xfrm>
            <a:off x="704675" y="4829724"/>
            <a:ext cx="2736886" cy="533415"/>
          </a:xfrm>
          <a:prstGeom prst="roundRect">
            <a:avLst>
              <a:gd name="adj" fmla="val 50000"/>
            </a:avLst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Money donation box.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3A15480-DA6C-44CF-8FDE-174AD2E13FF3}"/>
              </a:ext>
            </a:extLst>
          </p:cNvPr>
          <p:cNvSpPr/>
          <p:nvPr/>
        </p:nvSpPr>
        <p:spPr>
          <a:xfrm>
            <a:off x="2956136" y="4829724"/>
            <a:ext cx="568654" cy="533415"/>
          </a:xfrm>
          <a:prstGeom prst="ellipse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175920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4BD14-D9A3-4F33-A64D-058AC98EF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Inside a synagogue</a:t>
            </a:r>
            <a:endParaRPr lang="en-AU" dirty="0"/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96147B82-A880-4D74-AA32-8B61A81D2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5752" y="1614436"/>
            <a:ext cx="4322966" cy="439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7313976-29FE-4132-AEC4-67C600ED3E0A}"/>
              </a:ext>
            </a:extLst>
          </p:cNvPr>
          <p:cNvSpPr/>
          <p:nvPr/>
        </p:nvSpPr>
        <p:spPr>
          <a:xfrm>
            <a:off x="4704798" y="1744553"/>
            <a:ext cx="3683552" cy="533415"/>
          </a:xfrm>
          <a:prstGeom prst="roundRect">
            <a:avLst>
              <a:gd name="adj" fmla="val 50000"/>
            </a:avLst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Light called the </a:t>
            </a:r>
            <a:r>
              <a:rPr lang="en-GB" dirty="0" err="1"/>
              <a:t>ner</a:t>
            </a:r>
            <a:r>
              <a:rPr lang="en-GB" dirty="0"/>
              <a:t> </a:t>
            </a:r>
            <a:r>
              <a:rPr lang="en-GB" dirty="0" err="1"/>
              <a:t>tamid</a:t>
            </a:r>
            <a:r>
              <a:rPr lang="en-GB" dirty="0"/>
              <a:t>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7ACFB8-5B6C-4BE4-B38A-989D0E6B90CE}"/>
              </a:ext>
            </a:extLst>
          </p:cNvPr>
          <p:cNvSpPr/>
          <p:nvPr/>
        </p:nvSpPr>
        <p:spPr>
          <a:xfrm>
            <a:off x="4704797" y="1744553"/>
            <a:ext cx="568654" cy="533415"/>
          </a:xfrm>
          <a:prstGeom prst="ellipse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621F5C2-E401-475C-AA4B-871AF45E950A}"/>
              </a:ext>
            </a:extLst>
          </p:cNvPr>
          <p:cNvSpPr/>
          <p:nvPr/>
        </p:nvSpPr>
        <p:spPr>
          <a:xfrm>
            <a:off x="5433708" y="2539232"/>
            <a:ext cx="3042315" cy="702399"/>
          </a:xfrm>
          <a:prstGeom prst="roundRect">
            <a:avLst>
              <a:gd name="adj" fmla="val 50000"/>
            </a:avLst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Torah scrolls covered by a curtain.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F356ADF-85FF-49DF-99A0-67D622F8BD1B}"/>
              </a:ext>
            </a:extLst>
          </p:cNvPr>
          <p:cNvSpPr/>
          <p:nvPr/>
        </p:nvSpPr>
        <p:spPr>
          <a:xfrm>
            <a:off x="5433707" y="2623724"/>
            <a:ext cx="568654" cy="533415"/>
          </a:xfrm>
          <a:prstGeom prst="ellipse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5</a:t>
            </a:r>
            <a:endParaRPr lang="en-AU" b="1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C557A06-B51B-4789-87CE-8F0573F53903}"/>
              </a:ext>
            </a:extLst>
          </p:cNvPr>
          <p:cNvSpPr/>
          <p:nvPr/>
        </p:nvSpPr>
        <p:spPr>
          <a:xfrm>
            <a:off x="570451" y="2539232"/>
            <a:ext cx="3115950" cy="533415"/>
          </a:xfrm>
          <a:prstGeom prst="roundRect">
            <a:avLst>
              <a:gd name="adj" fmla="val 50000"/>
            </a:avLst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Cupboard called the ark.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C8C5726-4800-4265-8DE9-199598FAC740}"/>
              </a:ext>
            </a:extLst>
          </p:cNvPr>
          <p:cNvSpPr/>
          <p:nvPr/>
        </p:nvSpPr>
        <p:spPr>
          <a:xfrm>
            <a:off x="3200976" y="2539232"/>
            <a:ext cx="568654" cy="533415"/>
          </a:xfrm>
          <a:prstGeom prst="ellipse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3918DC7-9AEF-446F-8B9A-A09D0FC0905F}"/>
              </a:ext>
            </a:extLst>
          </p:cNvPr>
          <p:cNvSpPr/>
          <p:nvPr/>
        </p:nvSpPr>
        <p:spPr>
          <a:xfrm>
            <a:off x="846146" y="3339354"/>
            <a:ext cx="3467629" cy="714832"/>
          </a:xfrm>
          <a:prstGeom prst="roundRect">
            <a:avLst>
              <a:gd name="adj" fmla="val 50000"/>
            </a:avLst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Curtain with a candlestick called a menorah on it. 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DDF5417-4CFF-4C8D-9139-9E83939C00A6}"/>
              </a:ext>
            </a:extLst>
          </p:cNvPr>
          <p:cNvSpPr/>
          <p:nvPr/>
        </p:nvSpPr>
        <p:spPr>
          <a:xfrm>
            <a:off x="3719019" y="3423846"/>
            <a:ext cx="568654" cy="533415"/>
          </a:xfrm>
          <a:prstGeom prst="ellipse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7E6A8A6-0236-4291-899F-690138BB6C81}"/>
              </a:ext>
            </a:extLst>
          </p:cNvPr>
          <p:cNvSpPr/>
          <p:nvPr/>
        </p:nvSpPr>
        <p:spPr>
          <a:xfrm>
            <a:off x="5132809" y="3948335"/>
            <a:ext cx="2677341" cy="702399"/>
          </a:xfrm>
          <a:prstGeom prst="roundRect">
            <a:avLst>
              <a:gd name="adj" fmla="val 50000"/>
            </a:avLst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Jewish holy book called the Torah.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DA17DDB-793C-4D0A-91A2-3B41E6AB6528}"/>
              </a:ext>
            </a:extLst>
          </p:cNvPr>
          <p:cNvSpPr/>
          <p:nvPr/>
        </p:nvSpPr>
        <p:spPr>
          <a:xfrm>
            <a:off x="5131495" y="4032828"/>
            <a:ext cx="568654" cy="533415"/>
          </a:xfrm>
          <a:prstGeom prst="ellipse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  <a:endParaRPr lang="en-AU" b="1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F6259C-92BB-45DC-A893-1A9B6AB08F9C}"/>
              </a:ext>
            </a:extLst>
          </p:cNvPr>
          <p:cNvSpPr/>
          <p:nvPr/>
        </p:nvSpPr>
        <p:spPr>
          <a:xfrm>
            <a:off x="4313776" y="5618095"/>
            <a:ext cx="4074574" cy="533415"/>
          </a:xfrm>
          <a:prstGeom prst="roundRect">
            <a:avLst>
              <a:gd name="adj" fmla="val 50000"/>
            </a:avLst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sv-SE" dirty="0"/>
              <a:t>Magen David (Star of David).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B81BC69-4F42-4905-9A14-724172D03D1F}"/>
              </a:ext>
            </a:extLst>
          </p:cNvPr>
          <p:cNvSpPr/>
          <p:nvPr/>
        </p:nvSpPr>
        <p:spPr>
          <a:xfrm>
            <a:off x="4313775" y="5618095"/>
            <a:ext cx="568654" cy="533415"/>
          </a:xfrm>
          <a:prstGeom prst="ellipse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6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45449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510E9-2474-42B5-8C3B-9A801B669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Inside a wat</a:t>
            </a:r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31A682-A00A-466C-B8D6-11A3DE4ECE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7225" y="1761646"/>
            <a:ext cx="4700019" cy="400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6791155-BF1B-47A3-8423-8B87D4F0CB6B}"/>
              </a:ext>
            </a:extLst>
          </p:cNvPr>
          <p:cNvSpPr/>
          <p:nvPr/>
        </p:nvSpPr>
        <p:spPr>
          <a:xfrm>
            <a:off x="6189650" y="2286630"/>
            <a:ext cx="1645668" cy="533415"/>
          </a:xfrm>
          <a:prstGeom prst="roundRect">
            <a:avLst>
              <a:gd name="adj" fmla="val 50000"/>
            </a:avLst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Candles.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7A7140-3925-4AC5-B415-B5594603604B}"/>
              </a:ext>
            </a:extLst>
          </p:cNvPr>
          <p:cNvSpPr/>
          <p:nvPr/>
        </p:nvSpPr>
        <p:spPr>
          <a:xfrm>
            <a:off x="6189648" y="2286630"/>
            <a:ext cx="568654" cy="533415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127CAF8-FC0F-4A6B-8216-5380D5D6EFD3}"/>
              </a:ext>
            </a:extLst>
          </p:cNvPr>
          <p:cNvSpPr/>
          <p:nvPr/>
        </p:nvSpPr>
        <p:spPr>
          <a:xfrm>
            <a:off x="1634350" y="1761646"/>
            <a:ext cx="2478747" cy="533415"/>
          </a:xfrm>
          <a:prstGeom prst="roundRect">
            <a:avLst>
              <a:gd name="adj" fmla="val 50000"/>
            </a:avLst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Statue of Buddha.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7C9B1D1-9FC1-4FE5-9493-A1A751F49630}"/>
              </a:ext>
            </a:extLst>
          </p:cNvPr>
          <p:cNvSpPr/>
          <p:nvPr/>
        </p:nvSpPr>
        <p:spPr>
          <a:xfrm>
            <a:off x="3627673" y="1761646"/>
            <a:ext cx="568654" cy="533415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04126D5-3AAD-4EFE-82E7-C3A3531DD7F2}"/>
              </a:ext>
            </a:extLst>
          </p:cNvPr>
          <p:cNvSpPr/>
          <p:nvPr/>
        </p:nvSpPr>
        <p:spPr>
          <a:xfrm>
            <a:off x="5401085" y="3570146"/>
            <a:ext cx="2629732" cy="533415"/>
          </a:xfrm>
          <a:prstGeom prst="roundRect">
            <a:avLst>
              <a:gd name="adj" fmla="val 50000"/>
            </a:avLst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Offering of fruit.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678AF3F-E3C2-422C-8E01-004BDD487EEC}"/>
              </a:ext>
            </a:extLst>
          </p:cNvPr>
          <p:cNvSpPr/>
          <p:nvPr/>
        </p:nvSpPr>
        <p:spPr>
          <a:xfrm>
            <a:off x="5401083" y="3570146"/>
            <a:ext cx="568654" cy="533415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5</a:t>
            </a:r>
            <a:endParaRPr lang="en-AU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80BDE4B-11CF-4B16-94A7-C23C8274DACB}"/>
              </a:ext>
            </a:extLst>
          </p:cNvPr>
          <p:cNvSpPr/>
          <p:nvPr/>
        </p:nvSpPr>
        <p:spPr>
          <a:xfrm>
            <a:off x="3187817" y="3959562"/>
            <a:ext cx="1508155" cy="533415"/>
          </a:xfrm>
          <a:prstGeom prst="roundRect">
            <a:avLst>
              <a:gd name="adj" fmla="val 50000"/>
            </a:avLst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Incense.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1A53ECA-9198-426B-A001-1DF88FC95C83}"/>
              </a:ext>
            </a:extLst>
          </p:cNvPr>
          <p:cNvSpPr/>
          <p:nvPr/>
        </p:nvSpPr>
        <p:spPr>
          <a:xfrm>
            <a:off x="4210548" y="3959562"/>
            <a:ext cx="568654" cy="533415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  <a:endParaRPr lang="en-AU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E52ACE-D5BA-42C1-90E1-F065BD27E8CF}"/>
              </a:ext>
            </a:extLst>
          </p:cNvPr>
          <p:cNvSpPr/>
          <p:nvPr/>
        </p:nvSpPr>
        <p:spPr>
          <a:xfrm>
            <a:off x="763399" y="3426147"/>
            <a:ext cx="2207904" cy="533415"/>
          </a:xfrm>
          <a:prstGeom prst="roundRect">
            <a:avLst>
              <a:gd name="adj" fmla="val 50000"/>
            </a:avLst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Vase of flowers.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4C6A6F1-5DC7-43B0-AC34-8925749D1293}"/>
              </a:ext>
            </a:extLst>
          </p:cNvPr>
          <p:cNvSpPr/>
          <p:nvPr/>
        </p:nvSpPr>
        <p:spPr>
          <a:xfrm>
            <a:off x="2485878" y="3426147"/>
            <a:ext cx="568654" cy="533415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88442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755651" y="1439683"/>
            <a:ext cx="7632700" cy="562144"/>
          </a:xfrm>
          <a:prstGeom prst="roundRect">
            <a:avLst>
              <a:gd name="adj" fmla="val 21262"/>
            </a:avLst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GB" sz="1800" b="0" i="0" u="none" strike="noStrike" dirty="0">
                <a:solidFill>
                  <a:srgbClr val="FFFFFF"/>
                </a:solidFill>
                <a:effectLst/>
              </a:rPr>
              <a:t>People have many different beliefs and gods that they worship. </a:t>
            </a:r>
            <a:endParaRPr lang="en-GB" b="0" dirty="0">
              <a:effectLst/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latin typeface="+mn-lt"/>
              </a:rPr>
              <a:t>Different Beliefs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C217DD-403C-452E-9043-C2D6866A07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17"/>
          <a:stretch/>
        </p:blipFill>
        <p:spPr>
          <a:xfrm>
            <a:off x="768867" y="2448632"/>
            <a:ext cx="1869034" cy="27774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B8EAD4-F26F-46E1-B365-DD2FDDE9D2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7"/>
          <a:stretch/>
        </p:blipFill>
        <p:spPr>
          <a:xfrm>
            <a:off x="6945442" y="2490402"/>
            <a:ext cx="1330729" cy="27357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6714C6-8166-42C6-95E1-DF315507B2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432"/>
          <a:stretch/>
        </p:blipFill>
        <p:spPr>
          <a:xfrm>
            <a:off x="2858167" y="2658370"/>
            <a:ext cx="1422823" cy="25677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D2B68A-BC69-477A-AA59-B6DFAD25E6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1256" y="2490401"/>
            <a:ext cx="2223920" cy="273572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A853B5-C8B9-49A9-8B6A-93D3EA0C6B02}"/>
              </a:ext>
            </a:extLst>
          </p:cNvPr>
          <p:cNvSpPr/>
          <p:nvPr/>
        </p:nvSpPr>
        <p:spPr>
          <a:xfrm>
            <a:off x="755651" y="5226124"/>
            <a:ext cx="7632700" cy="854246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They may have different clothes and pray in different </a:t>
            </a:r>
            <a:br>
              <a:rPr lang="en-GB" dirty="0"/>
            </a:br>
            <a:r>
              <a:rPr lang="en-GB" dirty="0"/>
              <a:t>ways in different places but everyone is special!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71F77-3FBD-4093-B4C0-D669798EB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Inside a mandir</a:t>
            </a: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C9CA4625-8531-41BA-9F63-973E717CC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192" y="1473201"/>
            <a:ext cx="5956417" cy="440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A79252C-F30F-4D79-B6DD-8FFADB5F700C}"/>
              </a:ext>
            </a:extLst>
          </p:cNvPr>
          <p:cNvSpPr/>
          <p:nvPr/>
        </p:nvSpPr>
        <p:spPr>
          <a:xfrm>
            <a:off x="514284" y="4851384"/>
            <a:ext cx="2000213" cy="533415"/>
          </a:xfrm>
          <a:prstGeom prst="roundRect">
            <a:avLst>
              <a:gd name="adj" fmla="val 50000"/>
            </a:avLst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Orange fruit.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B2311DC-05AB-4D75-9E81-FBD8A69C53B7}"/>
              </a:ext>
            </a:extLst>
          </p:cNvPr>
          <p:cNvSpPr/>
          <p:nvPr/>
        </p:nvSpPr>
        <p:spPr>
          <a:xfrm>
            <a:off x="2029073" y="4851384"/>
            <a:ext cx="568654" cy="533415"/>
          </a:xfrm>
          <a:prstGeom prst="ellipse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BB71F23-A2D4-4080-B6F2-77A6402A835E}"/>
              </a:ext>
            </a:extLst>
          </p:cNvPr>
          <p:cNvSpPr/>
          <p:nvPr/>
        </p:nvSpPr>
        <p:spPr>
          <a:xfrm>
            <a:off x="1006679" y="2900185"/>
            <a:ext cx="2475007" cy="776240"/>
          </a:xfrm>
          <a:prstGeom prst="roundRect">
            <a:avLst>
              <a:gd name="adj" fmla="val 50000"/>
            </a:avLst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Ganesh, the god </a:t>
            </a:r>
            <a:br>
              <a:rPr lang="en-GB" dirty="0">
                <a:latin typeface="Twinkl" pitchFamily="2" charset="0"/>
              </a:rPr>
            </a:br>
            <a:r>
              <a:rPr lang="en-GB" dirty="0">
                <a:latin typeface="Twinkl" pitchFamily="2" charset="0"/>
              </a:rPr>
              <a:t>for good luck.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C70112B-8BB4-4C90-8CA0-993C1DA74974}"/>
              </a:ext>
            </a:extLst>
          </p:cNvPr>
          <p:cNvSpPr/>
          <p:nvPr/>
        </p:nvSpPr>
        <p:spPr>
          <a:xfrm>
            <a:off x="2899772" y="3039362"/>
            <a:ext cx="568654" cy="533415"/>
          </a:xfrm>
          <a:prstGeom prst="ellipse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6A85670-CF9B-429C-A7D7-D10923687AEF}"/>
              </a:ext>
            </a:extLst>
          </p:cNvPr>
          <p:cNvSpPr/>
          <p:nvPr/>
        </p:nvSpPr>
        <p:spPr>
          <a:xfrm>
            <a:off x="1673192" y="5485412"/>
            <a:ext cx="2000213" cy="533415"/>
          </a:xfrm>
          <a:prstGeom prst="roundRect">
            <a:avLst>
              <a:gd name="adj" fmla="val 50000"/>
            </a:avLst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Sacred flame.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73EACEA-98EB-4129-84BA-CAF0F458AFD3}"/>
              </a:ext>
            </a:extLst>
          </p:cNvPr>
          <p:cNvSpPr/>
          <p:nvPr/>
        </p:nvSpPr>
        <p:spPr>
          <a:xfrm>
            <a:off x="3187981" y="5485412"/>
            <a:ext cx="568654" cy="533415"/>
          </a:xfrm>
          <a:prstGeom prst="ellipse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  <a:endParaRPr lang="en-AU" b="1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B2C8AF0-BD84-434A-B0B0-561093687E46}"/>
              </a:ext>
            </a:extLst>
          </p:cNvPr>
          <p:cNvSpPr/>
          <p:nvPr/>
        </p:nvSpPr>
        <p:spPr>
          <a:xfrm>
            <a:off x="4955850" y="5493801"/>
            <a:ext cx="2200323" cy="533415"/>
          </a:xfrm>
          <a:prstGeom prst="roundRect">
            <a:avLst>
              <a:gd name="adj" fmla="val 50000"/>
            </a:avLst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Prayer bell.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DA409C7-E3DE-440D-BA1D-035D07661488}"/>
              </a:ext>
            </a:extLst>
          </p:cNvPr>
          <p:cNvSpPr/>
          <p:nvPr/>
        </p:nvSpPr>
        <p:spPr>
          <a:xfrm>
            <a:off x="4955849" y="5493801"/>
            <a:ext cx="568654" cy="533415"/>
          </a:xfrm>
          <a:prstGeom prst="ellipse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5</a:t>
            </a:r>
            <a:endParaRPr lang="en-AU" b="1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B398B51-B44D-4484-9242-2C45FE9AF935}"/>
              </a:ext>
            </a:extLst>
          </p:cNvPr>
          <p:cNvSpPr/>
          <p:nvPr/>
        </p:nvSpPr>
        <p:spPr>
          <a:xfrm>
            <a:off x="2214695" y="4137316"/>
            <a:ext cx="2204104" cy="533415"/>
          </a:xfrm>
          <a:prstGeom prst="roundRect">
            <a:avLst>
              <a:gd name="adj" fmla="val 50000"/>
            </a:avLst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Bowl of sweets.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8853158-B501-4059-B639-A61CA33CC09D}"/>
              </a:ext>
            </a:extLst>
          </p:cNvPr>
          <p:cNvSpPr/>
          <p:nvPr/>
        </p:nvSpPr>
        <p:spPr>
          <a:xfrm>
            <a:off x="3933374" y="4137316"/>
            <a:ext cx="568654" cy="533415"/>
          </a:xfrm>
          <a:prstGeom prst="ellipse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E4A7E4-30FA-4F44-BD33-9D15E5176BDA}"/>
              </a:ext>
            </a:extLst>
          </p:cNvPr>
          <p:cNvSpPr/>
          <p:nvPr/>
        </p:nvSpPr>
        <p:spPr>
          <a:xfrm>
            <a:off x="6348424" y="4301191"/>
            <a:ext cx="1629506" cy="533415"/>
          </a:xfrm>
          <a:prstGeom prst="roundRect">
            <a:avLst>
              <a:gd name="adj" fmla="val 50000"/>
            </a:avLst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Incense.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7AA2B8A-0CF1-4A35-9FCE-A8D7611C1F60}"/>
              </a:ext>
            </a:extLst>
          </p:cNvPr>
          <p:cNvSpPr/>
          <p:nvPr/>
        </p:nvSpPr>
        <p:spPr>
          <a:xfrm>
            <a:off x="6348422" y="4301191"/>
            <a:ext cx="568654" cy="533415"/>
          </a:xfrm>
          <a:prstGeom prst="ellipse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6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24915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0437A-10AA-46A5-A2D4-89AAD0DD8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Inside a mosque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0EE305-5AF1-4AEB-8F26-024E3C5BC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639" y="2006451"/>
            <a:ext cx="4848338" cy="406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7B6DD44-8E6E-4A2F-A78F-0F42166B1847}"/>
              </a:ext>
            </a:extLst>
          </p:cNvPr>
          <p:cNvSpPr/>
          <p:nvPr/>
        </p:nvSpPr>
        <p:spPr>
          <a:xfrm>
            <a:off x="5661142" y="2474039"/>
            <a:ext cx="2990964" cy="1060577"/>
          </a:xfrm>
          <a:prstGeom prst="roundRect">
            <a:avLst>
              <a:gd name="adj" fmla="val 50000"/>
            </a:avLst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Platform where the Imam gives his talk called a minbar.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4D897F6-0FCE-422A-88CD-D34C14CDEC13}"/>
              </a:ext>
            </a:extLst>
          </p:cNvPr>
          <p:cNvSpPr/>
          <p:nvPr/>
        </p:nvSpPr>
        <p:spPr>
          <a:xfrm>
            <a:off x="5736641" y="2737619"/>
            <a:ext cx="568654" cy="533415"/>
          </a:xfrm>
          <a:prstGeom prst="ellipse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E8DEE8E-FDBC-451B-A266-AE5B9EDDA2B5}"/>
              </a:ext>
            </a:extLst>
          </p:cNvPr>
          <p:cNvSpPr/>
          <p:nvPr/>
        </p:nvSpPr>
        <p:spPr>
          <a:xfrm>
            <a:off x="506873" y="1439493"/>
            <a:ext cx="2812749" cy="994306"/>
          </a:xfrm>
          <a:prstGeom prst="roundRect">
            <a:avLst>
              <a:gd name="adj" fmla="val 50000"/>
            </a:avLst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Arch marking the direction of Mecca called a mihrab.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DEE0373-4E90-45F2-8888-B982566FAF91}"/>
              </a:ext>
            </a:extLst>
          </p:cNvPr>
          <p:cNvSpPr/>
          <p:nvPr/>
        </p:nvSpPr>
        <p:spPr>
          <a:xfrm>
            <a:off x="2718312" y="1669938"/>
            <a:ext cx="568654" cy="533415"/>
          </a:xfrm>
          <a:prstGeom prst="ellipse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AB5AD8-3C23-41F5-A88D-B87A04FCFAC2}"/>
              </a:ext>
            </a:extLst>
          </p:cNvPr>
          <p:cNvSpPr/>
          <p:nvPr/>
        </p:nvSpPr>
        <p:spPr>
          <a:xfrm>
            <a:off x="1308683" y="5714447"/>
            <a:ext cx="3756068" cy="533415"/>
          </a:xfrm>
          <a:prstGeom prst="roundRect">
            <a:avLst>
              <a:gd name="adj" fmla="val 50000"/>
            </a:avLst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Prayer mat facing the mihrab.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FAD3831-8579-4D9F-B6FF-09B1ED38CBD0}"/>
              </a:ext>
            </a:extLst>
          </p:cNvPr>
          <p:cNvSpPr/>
          <p:nvPr/>
        </p:nvSpPr>
        <p:spPr>
          <a:xfrm>
            <a:off x="4579326" y="5714447"/>
            <a:ext cx="568654" cy="533415"/>
          </a:xfrm>
          <a:prstGeom prst="ellipse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072A76-A96B-4125-B0DF-8A3839C0D608}"/>
              </a:ext>
            </a:extLst>
          </p:cNvPr>
          <p:cNvSpPr/>
          <p:nvPr/>
        </p:nvSpPr>
        <p:spPr>
          <a:xfrm>
            <a:off x="655520" y="4572199"/>
            <a:ext cx="1694556" cy="533415"/>
          </a:xfrm>
          <a:prstGeom prst="roundRect">
            <a:avLst>
              <a:gd name="adj" fmla="val 50000"/>
            </a:avLst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Twinkl" pitchFamily="2" charset="0"/>
              </a:rPr>
              <a:t>Shoe rack.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2185515-A1E3-4563-A01A-86F0A64CD85D}"/>
              </a:ext>
            </a:extLst>
          </p:cNvPr>
          <p:cNvSpPr/>
          <p:nvPr/>
        </p:nvSpPr>
        <p:spPr>
          <a:xfrm>
            <a:off x="1864651" y="4572199"/>
            <a:ext cx="568654" cy="533415"/>
          </a:xfrm>
          <a:prstGeom prst="ellipse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302706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B43BE6C-EB56-78A2-6F5F-38429B0D3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/>
          <a:lstStyle/>
          <a:p>
            <a:r>
              <a:rPr lang="en-GB" dirty="0"/>
              <a:t>Inside a Humanist Meeting Hall</a:t>
            </a:r>
            <a:endParaRPr lang="en-A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8F6E6A2-B7B2-0CA0-6EE8-1B1D3F4538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39187" y="1399880"/>
            <a:ext cx="6124785" cy="440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: Rounded Corners 27">
            <a:extLst>
              <a:ext uri="{FF2B5EF4-FFF2-40B4-BE49-F238E27FC236}">
                <a16:creationId xmlns:a16="http://schemas.microsoft.com/office/drawing/2014/main" id="{A2FECDAD-460A-14E1-4D25-F964808A4830}"/>
              </a:ext>
            </a:extLst>
          </p:cNvPr>
          <p:cNvSpPr/>
          <p:nvPr/>
        </p:nvSpPr>
        <p:spPr>
          <a:xfrm>
            <a:off x="1328565" y="1399880"/>
            <a:ext cx="3002122" cy="533415"/>
          </a:xfrm>
          <a:prstGeom prst="roundRect">
            <a:avLst>
              <a:gd name="adj" fmla="val 50000"/>
            </a:avLst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The hall to meet in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25B25C1-C2F7-EE43-5667-A9D14928B611}"/>
              </a:ext>
            </a:extLst>
          </p:cNvPr>
          <p:cNvSpPr/>
          <p:nvPr/>
        </p:nvSpPr>
        <p:spPr>
          <a:xfrm>
            <a:off x="1328564" y="1399880"/>
            <a:ext cx="568654" cy="533415"/>
          </a:xfrm>
          <a:prstGeom prst="ellipse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  <a:endParaRPr lang="en-AU" b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967780-518B-D5FA-3C51-109AF3F9EF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206" y="3022660"/>
            <a:ext cx="2172988" cy="1783164"/>
          </a:xfrm>
          <a:prstGeom prst="rect">
            <a:avLst/>
          </a:prstGeom>
        </p:spPr>
      </p:pic>
      <p:sp>
        <p:nvSpPr>
          <p:cNvPr id="13" name="Rectangle: Rounded Corners 27">
            <a:extLst>
              <a:ext uri="{FF2B5EF4-FFF2-40B4-BE49-F238E27FC236}">
                <a16:creationId xmlns:a16="http://schemas.microsoft.com/office/drawing/2014/main" id="{D09065C6-A79B-192D-CFCA-900A9B1D4BA3}"/>
              </a:ext>
            </a:extLst>
          </p:cNvPr>
          <p:cNvSpPr/>
          <p:nvPr/>
        </p:nvSpPr>
        <p:spPr>
          <a:xfrm>
            <a:off x="5329396" y="3106982"/>
            <a:ext cx="3002122" cy="533415"/>
          </a:xfrm>
          <a:prstGeom prst="roundRect">
            <a:avLst>
              <a:gd name="adj" fmla="val 50000"/>
            </a:avLst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Books to learn from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2C63FAE-1430-CF19-F27F-66BAB73250F8}"/>
              </a:ext>
            </a:extLst>
          </p:cNvPr>
          <p:cNvSpPr/>
          <p:nvPr/>
        </p:nvSpPr>
        <p:spPr>
          <a:xfrm>
            <a:off x="5329395" y="3106982"/>
            <a:ext cx="568654" cy="533415"/>
          </a:xfrm>
          <a:prstGeom prst="ellipse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  <a:endParaRPr lang="en-AU" b="1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019E39E-86C8-57DD-F27F-4B5AC651EA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828" y="3539019"/>
            <a:ext cx="974655" cy="17327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FC4CE0C-908A-7AA0-B2EB-5CC94B050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7558" y="3539019"/>
            <a:ext cx="974655" cy="17327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23AF1A9-3FA9-389C-957C-CA3DBB1322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9489" y="3513105"/>
            <a:ext cx="974655" cy="1732720"/>
          </a:xfrm>
          <a:prstGeom prst="rect">
            <a:avLst/>
          </a:prstGeom>
        </p:spPr>
      </p:pic>
      <p:sp>
        <p:nvSpPr>
          <p:cNvPr id="15" name="Rectangle: Rounded Corners 27">
            <a:extLst>
              <a:ext uri="{FF2B5EF4-FFF2-40B4-BE49-F238E27FC236}">
                <a16:creationId xmlns:a16="http://schemas.microsoft.com/office/drawing/2014/main" id="{F1D7FA7F-7002-A2F2-8163-47FAFB9A826F}"/>
              </a:ext>
            </a:extLst>
          </p:cNvPr>
          <p:cNvSpPr/>
          <p:nvPr/>
        </p:nvSpPr>
        <p:spPr>
          <a:xfrm>
            <a:off x="1540119" y="5089300"/>
            <a:ext cx="4624188" cy="533415"/>
          </a:xfrm>
          <a:prstGeom prst="roundRect">
            <a:avLst>
              <a:gd name="adj" fmla="val 50000"/>
            </a:avLst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/>
              <a:t>Chairs so that everyone can sit down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BB4F548-03AE-A050-7FD6-171F190901A6}"/>
              </a:ext>
            </a:extLst>
          </p:cNvPr>
          <p:cNvSpPr/>
          <p:nvPr/>
        </p:nvSpPr>
        <p:spPr>
          <a:xfrm>
            <a:off x="1540118" y="5089300"/>
            <a:ext cx="568654" cy="533415"/>
          </a:xfrm>
          <a:prstGeom prst="ellipse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4574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E567BD-8C3F-43E5-A2AC-B46AFFBE6C1E}"/>
              </a:ext>
            </a:extLst>
          </p:cNvPr>
          <p:cNvSpPr/>
          <p:nvPr/>
        </p:nvSpPr>
        <p:spPr>
          <a:xfrm>
            <a:off x="825655" y="808384"/>
            <a:ext cx="3527041" cy="1160713"/>
          </a:xfrm>
          <a:prstGeom prst="round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In a Hindu home, many girls help their mothers set up the family shrine each morning.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C7F85C3-7716-43C0-8453-7089BB568F28}"/>
              </a:ext>
            </a:extLst>
          </p:cNvPr>
          <p:cNvSpPr/>
          <p:nvPr/>
        </p:nvSpPr>
        <p:spPr>
          <a:xfrm>
            <a:off x="5426867" y="3575346"/>
            <a:ext cx="3061982" cy="1160713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In a Christian home, some children will say prayers before they go to bed.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863661A7-C63F-4135-89C7-11405B34C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4649" y="633986"/>
            <a:ext cx="4626418" cy="327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9B01AF7-82F9-4786-A35F-E896F17E60DF}"/>
              </a:ext>
            </a:extLst>
          </p:cNvPr>
          <p:cNvSpPr/>
          <p:nvPr/>
        </p:nvSpPr>
        <p:spPr>
          <a:xfrm>
            <a:off x="645952" y="4243831"/>
            <a:ext cx="2018213" cy="2061931"/>
          </a:xfrm>
          <a:prstGeom prst="roundRect">
            <a:avLst/>
          </a:prstGeom>
          <a:solidFill>
            <a:srgbClr val="007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In a Sikh </a:t>
            </a:r>
            <a:br>
              <a:rPr lang="en-GB" dirty="0"/>
            </a:br>
            <a:r>
              <a:rPr lang="en-GB" dirty="0"/>
              <a:t>home, children usually say prayers in the mornings and evenings.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FD9044-1B1D-44A3-BE7C-F814E8832C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24186" y="4007520"/>
            <a:ext cx="2770993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60FB355-3093-4BD7-BD57-BEEF2024EE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54" y="1854657"/>
            <a:ext cx="3527041" cy="205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A59F3A0-C3DA-4623-97D8-64525E21B1FE}"/>
              </a:ext>
            </a:extLst>
          </p:cNvPr>
          <p:cNvSpPr/>
          <p:nvPr/>
        </p:nvSpPr>
        <p:spPr>
          <a:xfrm>
            <a:off x="1335010" y="4554032"/>
            <a:ext cx="4530054" cy="1160713"/>
          </a:xfrm>
          <a:prstGeom prst="roundRect">
            <a:avLst/>
          </a:prstGeom>
          <a:solidFill>
            <a:srgbClr val="007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In a Jewish home, a family meal is </a:t>
            </a:r>
            <a:br>
              <a:rPr lang="en-GB" dirty="0"/>
            </a:br>
            <a:r>
              <a:rPr lang="en-GB" dirty="0"/>
              <a:t>usually eaten every Friday evening </a:t>
            </a:r>
            <a:br>
              <a:rPr lang="en-GB" dirty="0"/>
            </a:br>
            <a:r>
              <a:rPr lang="en-GB" dirty="0"/>
              <a:t>and the father blesses his children.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C02BED-629D-4768-882F-00FE0E4CB973}"/>
              </a:ext>
            </a:extLst>
          </p:cNvPr>
          <p:cNvSpPr/>
          <p:nvPr/>
        </p:nvSpPr>
        <p:spPr>
          <a:xfrm>
            <a:off x="718913" y="934867"/>
            <a:ext cx="2798392" cy="1160713"/>
          </a:xfrm>
          <a:prstGeom prst="roundRect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In a Buddhist home, the family may meditate in silence.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46CACC-9C9C-4A6A-A139-77C06727FC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621" y="1891179"/>
            <a:ext cx="2730976" cy="2036399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DDF6D7A-A1DA-4E07-9F42-F5A5C9F60CCC}"/>
              </a:ext>
            </a:extLst>
          </p:cNvPr>
          <p:cNvSpPr/>
          <p:nvPr/>
        </p:nvSpPr>
        <p:spPr>
          <a:xfrm>
            <a:off x="3791825" y="2365960"/>
            <a:ext cx="4146478" cy="1160713"/>
          </a:xfrm>
          <a:prstGeom prst="roundRect">
            <a:avLst/>
          </a:prstGeom>
          <a:solidFill>
            <a:srgbClr val="D4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In a Muslim home, it is usually the father that leads the family prayers every morning and evening.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34F7C3-32D8-4337-B8EC-73E4B74018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2709" y="758245"/>
            <a:ext cx="3115235" cy="18572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712750-C0CC-4D7C-BD5B-F85F860496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574" y="3720075"/>
            <a:ext cx="2730976" cy="250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4AEBAB-5D62-B61B-9729-0E7249CDDBF6}"/>
              </a:ext>
            </a:extLst>
          </p:cNvPr>
          <p:cNvSpPr/>
          <p:nvPr/>
        </p:nvSpPr>
        <p:spPr>
          <a:xfrm>
            <a:off x="718913" y="934868"/>
            <a:ext cx="2798392" cy="1160713"/>
          </a:xfrm>
          <a:prstGeom prst="roundRect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dirty="0"/>
              <a:t>A humanist family spend time helping and supporting each other.</a:t>
            </a:r>
            <a:endParaRPr lang="en-GB" altLang="en-US" sz="1800" dirty="0">
              <a:latin typeface="Twinkl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89DCAD-1BED-837B-3F0C-EE7616408B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77" b="-8362"/>
          <a:stretch/>
        </p:blipFill>
        <p:spPr>
          <a:xfrm>
            <a:off x="786329" y="1900361"/>
            <a:ext cx="2730976" cy="2703444"/>
          </a:xfrm>
          <a:prstGeom prst="rect">
            <a:avLst/>
          </a:prstGeom>
        </p:spPr>
      </p:pic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C7C946DC-F0D3-65B1-AABE-64CF921D7D03}"/>
              </a:ext>
            </a:extLst>
          </p:cNvPr>
          <p:cNvSpPr/>
          <p:nvPr/>
        </p:nvSpPr>
        <p:spPr>
          <a:xfrm>
            <a:off x="3791825" y="2365961"/>
            <a:ext cx="4146478" cy="1160713"/>
          </a:xfrm>
          <a:prstGeom prst="roundRect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dirty="0"/>
              <a:t>A family with no religion will spend time together doing things that they all enjoy.</a:t>
            </a:r>
            <a:endParaRPr lang="en-GB" altLang="en-US" sz="1800" dirty="0">
              <a:latin typeface="Twinkl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4F35ED-A60A-6621-1BF0-168ABE4CAA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4046" y="3075485"/>
            <a:ext cx="2574304" cy="30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3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5DC84-AE4F-4ACE-B584-F0681BA95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051464"/>
            <a:ext cx="8220075" cy="994306"/>
          </a:xfrm>
        </p:spPr>
        <p:txBody>
          <a:bodyPr/>
          <a:lstStyle/>
          <a:p>
            <a:r>
              <a:rPr lang="en-GB" altLang="en-US" dirty="0">
                <a:solidFill>
                  <a:srgbClr val="007AC2"/>
                </a:solidFill>
              </a:rPr>
              <a:t>Be lovely to everyone,</a:t>
            </a:r>
            <a:endParaRPr lang="en-AU" dirty="0">
              <a:solidFill>
                <a:srgbClr val="007AC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7C6C66-51AD-4D84-8051-683688B019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16"/>
          <a:stretch/>
        </p:blipFill>
        <p:spPr>
          <a:xfrm>
            <a:off x="-132249" y="2371127"/>
            <a:ext cx="9398967" cy="198832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0C4919-860B-4C49-B416-8B435FE531D7}"/>
              </a:ext>
            </a:extLst>
          </p:cNvPr>
          <p:cNvSpPr txBox="1">
            <a:spLocks/>
          </p:cNvSpPr>
          <p:nvPr/>
        </p:nvSpPr>
        <p:spPr>
          <a:xfrm>
            <a:off x="457198" y="4486873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GB" altLang="en-US" dirty="0">
                <a:solidFill>
                  <a:srgbClr val="007AC2"/>
                </a:solidFill>
              </a:rPr>
              <a:t>no matter what they believe in.</a:t>
            </a:r>
            <a:endParaRPr lang="en-AU" dirty="0">
              <a:solidFill>
                <a:srgbClr val="007AC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3113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D44AA61-7877-4304-98BB-57CB50220149}"/>
              </a:ext>
            </a:extLst>
          </p:cNvPr>
          <p:cNvSpPr/>
          <p:nvPr/>
        </p:nvSpPr>
        <p:spPr>
          <a:xfrm>
            <a:off x="1629331" y="2786813"/>
            <a:ext cx="6759019" cy="854246"/>
          </a:xfrm>
          <a:prstGeom prst="roundRect">
            <a:avLst/>
          </a:prstGeom>
          <a:solidFill>
            <a:srgbClr val="007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lvl="1"/>
            <a:r>
              <a:rPr lang="en-GB" dirty="0"/>
              <a:t>Some Jewish children like to wear a Magen David (star of David).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C453B5C-D6EB-458E-BED9-3A82E6E6B7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842" y="2345530"/>
            <a:ext cx="1313618" cy="1565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78E97B-06E9-41DB-A115-05C18F074F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27" t="-2589" r="-1927"/>
          <a:stretch/>
        </p:blipFill>
        <p:spPr>
          <a:xfrm>
            <a:off x="5008840" y="3641060"/>
            <a:ext cx="3459767" cy="187348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A853B5-C8B9-49A9-8B6A-93D3EA0C6B02}"/>
              </a:ext>
            </a:extLst>
          </p:cNvPr>
          <p:cNvSpPr/>
          <p:nvPr/>
        </p:nvSpPr>
        <p:spPr>
          <a:xfrm>
            <a:off x="1284993" y="1200706"/>
            <a:ext cx="7103357" cy="854246"/>
          </a:xfrm>
          <a:prstGeom prst="roundRect">
            <a:avLst/>
          </a:prstGeom>
          <a:solidFill>
            <a:srgbClr val="7A6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lvl="4"/>
            <a:r>
              <a:rPr lang="en-GB" dirty="0"/>
              <a:t>Some Christian children like to wear a cross and chain.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5097AB4-F7B4-46B6-9657-D3979D475739}"/>
              </a:ext>
            </a:extLst>
          </p:cNvPr>
          <p:cNvSpPr/>
          <p:nvPr/>
        </p:nvSpPr>
        <p:spPr>
          <a:xfrm>
            <a:off x="1343770" y="5467642"/>
            <a:ext cx="7120722" cy="547779"/>
          </a:xfrm>
          <a:prstGeom prst="roundRect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r">
              <a:spcBef>
                <a:spcPct val="0"/>
              </a:spcBef>
            </a:pPr>
            <a:r>
              <a:rPr lang="en-GB" dirty="0"/>
              <a:t>Some Humanist children like to wear a happy human on a chain.</a:t>
            </a:r>
            <a:endParaRPr lang="en-GB" altLang="en-US" sz="1800" dirty="0">
              <a:latin typeface="+mn-lt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A80FD62-AED8-4378-97E9-F22FBBF4DC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6188" y="720422"/>
            <a:ext cx="1114903" cy="15654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600565E-FEF6-4E82-A8E0-0AE8804CF4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328" y="660789"/>
            <a:ext cx="1068647" cy="156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403AE7-2912-290D-E020-E80ADF803E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240"/>
          <a:stretch/>
        </p:blipFill>
        <p:spPr>
          <a:xfrm>
            <a:off x="5012483" y="1453320"/>
            <a:ext cx="2764088" cy="2506125"/>
          </a:xfrm>
          <a:prstGeom prst="ellipse">
            <a:avLst/>
          </a:prstGeom>
        </p:spPr>
      </p:pic>
      <p:sp>
        <p:nvSpPr>
          <p:cNvPr id="4" name="Rectangle: Rounded Corners 12">
            <a:extLst>
              <a:ext uri="{FF2B5EF4-FFF2-40B4-BE49-F238E27FC236}">
                <a16:creationId xmlns:a16="http://schemas.microsoft.com/office/drawing/2014/main" id="{45EC68B9-ECB8-AD8D-F08F-56FB5368B62F}"/>
              </a:ext>
            </a:extLst>
          </p:cNvPr>
          <p:cNvSpPr/>
          <p:nvPr/>
        </p:nvSpPr>
        <p:spPr>
          <a:xfrm>
            <a:off x="4630082" y="4810053"/>
            <a:ext cx="3758268" cy="547779"/>
          </a:xfrm>
          <a:prstGeom prst="roundRect">
            <a:avLst/>
          </a:prstGeom>
          <a:solidFill>
            <a:srgbClr val="F082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+mn-lt"/>
              </a:rPr>
              <a:t>Some Jewish boys wear a kippah.</a:t>
            </a:r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AEA857C8-5946-08AB-0BF4-107AF90F7454}"/>
              </a:ext>
            </a:extLst>
          </p:cNvPr>
          <p:cNvSpPr/>
          <p:nvPr/>
        </p:nvSpPr>
        <p:spPr>
          <a:xfrm>
            <a:off x="755650" y="4197118"/>
            <a:ext cx="3347223" cy="1773647"/>
          </a:xfrm>
          <a:prstGeom prst="roundRect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dirty="0"/>
              <a:t>Some children who don’t follow a religion like to wear T-shirts and some wear big coats and woolly hats and scarves.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78DADF-17AB-E041-15BD-909FD2235F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484" y="1396176"/>
            <a:ext cx="1085724" cy="24728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ECA9E0-333F-3BF3-B482-A92E6F86E7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0661" y="1543735"/>
            <a:ext cx="1393767" cy="232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1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16082C9-9339-4F0F-AA5B-C275197EE4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143"/>
          <a:stretch/>
        </p:blipFill>
        <p:spPr>
          <a:xfrm>
            <a:off x="5891763" y="2692866"/>
            <a:ext cx="1700996" cy="295292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A853B5-C8B9-49A9-8B6A-93D3EA0C6B02}"/>
              </a:ext>
            </a:extLst>
          </p:cNvPr>
          <p:cNvSpPr/>
          <p:nvPr/>
        </p:nvSpPr>
        <p:spPr>
          <a:xfrm>
            <a:off x="1551241" y="1369142"/>
            <a:ext cx="6738734" cy="854246"/>
          </a:xfrm>
          <a:prstGeom prst="roundRect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lvl="3"/>
            <a:r>
              <a:rPr lang="en-GB" dirty="0"/>
              <a:t>Some Sikh boys like to have their hair short. </a:t>
            </a:r>
            <a:br>
              <a:rPr lang="en-GB" dirty="0"/>
            </a:br>
            <a:r>
              <a:rPr lang="en-GB" dirty="0"/>
              <a:t>Some Sikh boys wear a </a:t>
            </a:r>
            <a:r>
              <a:rPr lang="en-GB" dirty="0" err="1"/>
              <a:t>patka</a:t>
            </a:r>
            <a:r>
              <a:rPr lang="en-GB" dirty="0"/>
              <a:t> over their hair.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D44AA61-7877-4304-98BB-57CB50220149}"/>
              </a:ext>
            </a:extLst>
          </p:cNvPr>
          <p:cNvSpPr/>
          <p:nvPr/>
        </p:nvSpPr>
        <p:spPr>
          <a:xfrm>
            <a:off x="631787" y="3941462"/>
            <a:ext cx="3371732" cy="854246"/>
          </a:xfrm>
          <a:prstGeom prst="roundRect">
            <a:avLst/>
          </a:prstGeom>
          <a:solidFill>
            <a:srgbClr val="EA5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Some Muslim boys like to wear a topi on their head.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5097AB4-F7B4-46B6-9657-D3979D475739}"/>
              </a:ext>
            </a:extLst>
          </p:cNvPr>
          <p:cNvSpPr/>
          <p:nvPr/>
        </p:nvSpPr>
        <p:spPr>
          <a:xfrm>
            <a:off x="5276675" y="5129300"/>
            <a:ext cx="3013300" cy="1160713"/>
          </a:xfrm>
          <a:prstGeom prst="roundRect">
            <a:avLst/>
          </a:prstGeom>
          <a:solidFill>
            <a:srgbClr val="CC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Some Buddhist boys like to have their heads shaven.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1150A7-0E3D-47E1-B443-E252BC3623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442"/>
          <a:stretch/>
        </p:blipFill>
        <p:spPr>
          <a:xfrm>
            <a:off x="1551241" y="588412"/>
            <a:ext cx="1724664" cy="25779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A56A3F-8740-4457-9719-FECCFFE5C2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061"/>
          <a:stretch/>
        </p:blipFill>
        <p:spPr>
          <a:xfrm>
            <a:off x="969266" y="1206810"/>
            <a:ext cx="1163949" cy="19595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2AF49A-9C10-4BA8-9713-4F1B6814D1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36498" y="2998536"/>
            <a:ext cx="1662386" cy="441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1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3AEC2F-00FA-4E83-8AC5-C2840E0C8F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6813" y="1874939"/>
            <a:ext cx="1792437" cy="30785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6FACC2-9428-4351-A2D7-8BA90A5872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19"/>
          <a:stretch/>
        </p:blipFill>
        <p:spPr>
          <a:xfrm>
            <a:off x="5666822" y="1874939"/>
            <a:ext cx="1736401" cy="323941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A853B5-C8B9-49A9-8B6A-93D3EA0C6B02}"/>
              </a:ext>
            </a:extLst>
          </p:cNvPr>
          <p:cNvSpPr/>
          <p:nvPr/>
        </p:nvSpPr>
        <p:spPr>
          <a:xfrm>
            <a:off x="687896" y="857415"/>
            <a:ext cx="7826929" cy="854246"/>
          </a:xfrm>
          <a:prstGeom prst="roundRect">
            <a:avLst/>
          </a:prstGeom>
          <a:solidFill>
            <a:srgbClr val="47B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b="0" i="0" u="none" strike="noStrike" dirty="0">
                <a:solidFill>
                  <a:srgbClr val="FFFFFF"/>
                </a:solidFill>
                <a:effectLst/>
              </a:rPr>
              <a:t>Sometimes, you can see things in different </a:t>
            </a:r>
            <a:br>
              <a:rPr lang="en-GB" sz="1800" b="0" i="0" u="none" strike="noStrike" dirty="0">
                <a:solidFill>
                  <a:srgbClr val="FFFFFF"/>
                </a:solidFill>
                <a:effectLst/>
              </a:rPr>
            </a:br>
            <a:r>
              <a:rPr lang="en-GB" sz="1800" b="0" i="0" u="none" strike="noStrike" dirty="0">
                <a:solidFill>
                  <a:srgbClr val="FFFFFF"/>
                </a:solidFill>
                <a:effectLst/>
              </a:rPr>
              <a:t>religions which are quite similar to others. </a:t>
            </a:r>
            <a:endParaRPr lang="en-GB" altLang="en-US" sz="18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1EF65E0-B2A1-4F18-BAF5-603E6ACD1E57}"/>
              </a:ext>
            </a:extLst>
          </p:cNvPr>
          <p:cNvSpPr/>
          <p:nvPr/>
        </p:nvSpPr>
        <p:spPr>
          <a:xfrm>
            <a:off x="671116" y="4625645"/>
            <a:ext cx="3884104" cy="1467180"/>
          </a:xfrm>
          <a:prstGeom prst="roundRect">
            <a:avLst/>
          </a:prstGeom>
          <a:solidFill>
            <a:srgbClr val="EE7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dirty="0"/>
              <a:t>A Christian girl may wear a headdress to their First Holy Communion which covers their hair. </a:t>
            </a:r>
            <a:endParaRPr lang="en-GB" altLang="en-US" sz="1800" dirty="0">
              <a:latin typeface="Twinkl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0CA35D4-6E74-4C8D-BF75-5C4C102022A7}"/>
              </a:ext>
            </a:extLst>
          </p:cNvPr>
          <p:cNvSpPr/>
          <p:nvPr/>
        </p:nvSpPr>
        <p:spPr>
          <a:xfrm>
            <a:off x="4630721" y="5106707"/>
            <a:ext cx="3884104" cy="854246"/>
          </a:xfrm>
          <a:prstGeom prst="roundRect">
            <a:avLst/>
          </a:prstGeom>
          <a:solidFill>
            <a:srgbClr val="CE4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dirty="0"/>
              <a:t>A Muslim girl may wear a hijab which covers their hair also.</a:t>
            </a:r>
            <a:endParaRPr lang="en-GB" altLang="en-US" sz="18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99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1EF65E0-B2A1-4F18-BAF5-603E6ACD1E57}"/>
              </a:ext>
            </a:extLst>
          </p:cNvPr>
          <p:cNvSpPr/>
          <p:nvPr/>
        </p:nvSpPr>
        <p:spPr>
          <a:xfrm>
            <a:off x="976655" y="2097666"/>
            <a:ext cx="2231201" cy="1160713"/>
          </a:xfrm>
          <a:prstGeom prst="round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GB" dirty="0"/>
              <a:t>Some Sikh girls wear a shalwar kameez.</a:t>
            </a:r>
            <a:endParaRPr lang="en-GB" altLang="en-US" sz="1800" dirty="0">
              <a:latin typeface="Twinkl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0CA35D4-6E74-4C8D-BF75-5C4C102022A7}"/>
              </a:ext>
            </a:extLst>
          </p:cNvPr>
          <p:cNvSpPr/>
          <p:nvPr/>
        </p:nvSpPr>
        <p:spPr>
          <a:xfrm>
            <a:off x="5687601" y="3294667"/>
            <a:ext cx="2353347" cy="1467180"/>
          </a:xfrm>
          <a:prstGeom prst="roundRect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lvl="2"/>
            <a:r>
              <a:rPr lang="en-GB" dirty="0"/>
              <a:t>Some Hindu </a:t>
            </a:r>
            <a:br>
              <a:rPr lang="en-GB" dirty="0"/>
            </a:br>
            <a:r>
              <a:rPr lang="en-GB" dirty="0"/>
              <a:t>girls wear a sari.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4ABF0-8155-4E78-B4CC-1466339CBD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9012" y="1188355"/>
            <a:ext cx="1966232" cy="44812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6364B1-D91F-4914-ADA2-8BB318A1A3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188355"/>
            <a:ext cx="1885147" cy="448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5">
            <a:extLst>
              <a:ext uri="{FF2B5EF4-FFF2-40B4-BE49-F238E27FC236}">
                <a16:creationId xmlns:a16="http://schemas.microsoft.com/office/drawing/2014/main" id="{06226A27-CF9B-C8AC-3812-643DEE741369}"/>
              </a:ext>
            </a:extLst>
          </p:cNvPr>
          <p:cNvSpPr/>
          <p:nvPr/>
        </p:nvSpPr>
        <p:spPr>
          <a:xfrm>
            <a:off x="1284993" y="1026216"/>
            <a:ext cx="7103357" cy="547779"/>
          </a:xfrm>
          <a:prstGeom prst="roundRect">
            <a:avLst/>
          </a:prstGeom>
          <a:solidFill>
            <a:srgbClr val="3A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lvl="3"/>
            <a:r>
              <a:rPr lang="en-GB" dirty="0"/>
              <a:t>Most children wear a school uniform.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A37BE3-CC9C-0744-5B15-D248B795BA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50" y="549275"/>
            <a:ext cx="1735985" cy="202690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63110BA-2927-3E6A-CDB0-35FB6D1BEAC8}"/>
              </a:ext>
            </a:extLst>
          </p:cNvPr>
          <p:cNvGrpSpPr/>
          <p:nvPr/>
        </p:nvGrpSpPr>
        <p:grpSpPr>
          <a:xfrm>
            <a:off x="2826137" y="2243618"/>
            <a:ext cx="5562213" cy="3933920"/>
            <a:chOff x="2826137" y="2243618"/>
            <a:chExt cx="5562213" cy="393392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92E2F2E-086F-2D8B-311B-BB1E664B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6137" y="2243618"/>
              <a:ext cx="5562213" cy="393392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A2F030F-48B7-828B-DB06-F8C31D129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9161" y="3035085"/>
              <a:ext cx="3991279" cy="2962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006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ABB73A-951F-492A-98DA-1EFC70845C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5404" y="694749"/>
            <a:ext cx="4778967" cy="480926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42E298-3915-4537-BB1D-05745A95E6D4}"/>
              </a:ext>
            </a:extLst>
          </p:cNvPr>
          <p:cNvSpPr/>
          <p:nvPr/>
        </p:nvSpPr>
        <p:spPr>
          <a:xfrm>
            <a:off x="687896" y="5411731"/>
            <a:ext cx="7826929" cy="547779"/>
          </a:xfrm>
          <a:prstGeom prst="roundRect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Christians worship in a church.</a:t>
            </a:r>
          </a:p>
        </p:txBody>
      </p:sp>
    </p:spTree>
    <p:extLst>
      <p:ext uri="{BB962C8B-B14F-4D97-AF65-F5344CB8AC3E}">
        <p14:creationId xmlns:p14="http://schemas.microsoft.com/office/powerpoint/2010/main" val="26914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C62058F5-E99F-4F27-B9E9-05AC47688FF5}" vid="{052CBA24-7177-4CBD-BE8E-943201157C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228</TotalTime>
  <Words>648</Words>
  <Application>Microsoft Macintosh PowerPoint</Application>
  <PresentationFormat>On-screen Show (4:3)</PresentationFormat>
  <Paragraphs>107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Twinkl</vt:lpstr>
      <vt:lpstr>Calibri</vt:lpstr>
      <vt:lpstr>Arial</vt:lpstr>
      <vt:lpstr>Office Theme</vt:lpstr>
      <vt:lpstr>PowerPoint Presentation</vt:lpstr>
      <vt:lpstr>Different Beliefs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Inside a church</vt:lpstr>
      <vt:lpstr>Inside a gurdwara</vt:lpstr>
      <vt:lpstr>Inside a synagogue</vt:lpstr>
      <vt:lpstr>Inside a wat</vt:lpstr>
      <vt:lpstr>Inside a mandir</vt:lpstr>
      <vt:lpstr>Inside a mosque</vt:lpstr>
      <vt:lpstr>Inside a Humanist Meeting Hall</vt:lpstr>
      <vt:lpstr>PowerPoint Presentation</vt:lpstr>
      <vt:lpstr>PowerPoint Presentation</vt:lpstr>
      <vt:lpstr>PowerPoint Presentation</vt:lpstr>
      <vt:lpstr>Be lovely to everyone,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Twinkl A5</dc:creator>
  <cp:lastModifiedBy>twinkl twinkl</cp:lastModifiedBy>
  <cp:revision>32</cp:revision>
  <dcterms:created xsi:type="dcterms:W3CDTF">2020-11-12T00:38:46Z</dcterms:created>
  <dcterms:modified xsi:type="dcterms:W3CDTF">2022-09-02T10:56:17Z</dcterms:modified>
</cp:coreProperties>
</file>