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59" r:id="rId6"/>
    <p:sldId id="261" r:id="rId7"/>
    <p:sldId id="267" r:id="rId8"/>
    <p:sldId id="266" r:id="rId9"/>
    <p:sldId id="273" r:id="rId10"/>
    <p:sldId id="271" r:id="rId11"/>
    <p:sldId id="274" r:id="rId12"/>
    <p:sldId id="272" r:id="rId13"/>
    <p:sldId id="260" r:id="rId14"/>
    <p:sldId id="279" r:id="rId15"/>
    <p:sldId id="269" r:id="rId16"/>
    <p:sldId id="262" r:id="rId17"/>
    <p:sldId id="276" r:id="rId18"/>
    <p:sldId id="278" r:id="rId19"/>
    <p:sldId id="258" r:id="rId20"/>
    <p:sldId id="280" r:id="rId21"/>
    <p:sldId id="275" r:id="rId22"/>
    <p:sldId id="27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7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36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71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4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38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50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38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6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86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39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36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0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F9999"/>
            </a:gs>
            <a:gs pos="21001">
              <a:srgbClr val="FF9999"/>
            </a:gs>
            <a:gs pos="63000">
              <a:srgbClr val="FEE7F2"/>
            </a:gs>
            <a:gs pos="67000">
              <a:srgbClr val="FF9999"/>
            </a:gs>
            <a:gs pos="78000">
              <a:srgbClr val="C50849"/>
            </a:gs>
            <a:gs pos="84000">
              <a:srgbClr val="B43E85"/>
            </a:gs>
            <a:gs pos="100000">
              <a:srgbClr val="FF99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48EC-A879-4527-A088-A40039C74470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37F5B-96EB-4411-82BD-38BD497DD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07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Why we love our Mummies!</a:t>
            </a:r>
            <a:endParaRPr lang="en-GB" sz="88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65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37449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she does painting with me”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</a:t>
            </a:r>
            <a:r>
              <a:rPr lang="en-GB" sz="4000" dirty="0" err="1" smtClean="0">
                <a:solidFill>
                  <a:schemeClr val="tx1"/>
                </a:solidFill>
                <a:latin typeface="SassoonPrimaryInfant" pitchFamily="2" charset="0"/>
              </a:rPr>
              <a:t>Adil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93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38462"/>
              <a:gd name="adj2" fmla="val 7230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she helps me make Legos.  I have a thousand Legos!”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</a:t>
            </a:r>
            <a:r>
              <a:rPr lang="en-GB" sz="4000" dirty="0" err="1" smtClean="0">
                <a:solidFill>
                  <a:schemeClr val="tx1"/>
                </a:solidFill>
                <a:latin typeface="SassoonPrimaryInfant" pitchFamily="2" charset="0"/>
              </a:rPr>
              <a:t>Albab</a:t>
            </a:r>
            <a:endParaRPr lang="en-GB" sz="40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38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41997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“…my mummy cooks my dinner</a:t>
            </a:r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</a:t>
            </a:r>
            <a:r>
              <a:rPr lang="en-GB" sz="4000" dirty="0" err="1" smtClean="0">
                <a:solidFill>
                  <a:schemeClr val="tx1"/>
                </a:solidFill>
                <a:latin typeface="SassoonPrimaryInfant" pitchFamily="2" charset="0"/>
              </a:rPr>
              <a:t>Abi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4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36888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“…my mummy gives me hugs”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Anna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6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38499"/>
              <a:gd name="adj2" fmla="val 692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“…My mummy gives me hugs and kisses”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Alice</a:t>
            </a:r>
            <a:endParaRPr lang="en-GB" sz="40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75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36888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she buys me something in the shops”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Meshach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25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38499"/>
              <a:gd name="adj2" fmla="val 74949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 gives me some hugs!”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Samuel</a:t>
            </a:r>
            <a:endParaRPr lang="en-GB" sz="40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9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41436"/>
              <a:gd name="adj2" fmla="val 757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Mummy buys me sweets”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Anita</a:t>
            </a:r>
            <a:endParaRPr lang="en-GB" sz="40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72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40598"/>
              <a:gd name="adj2" fmla="val 7419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Mummy gives me kisses at bedtime”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Kara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88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44584"/>
              <a:gd name="adj2" fmla="val 7230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she jumps on the bouncy castle with me!”</a:t>
            </a:r>
          </a:p>
          <a:p>
            <a:pPr marL="571500" indent="-571500" algn="ctr">
              <a:buFontTx/>
              <a:buChar char="-"/>
            </a:pPr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Kai</a:t>
            </a:r>
          </a:p>
        </p:txBody>
      </p:sp>
    </p:spTree>
    <p:extLst>
      <p:ext uri="{BB962C8B-B14F-4D97-AF65-F5344CB8AC3E}">
        <p14:creationId xmlns:p14="http://schemas.microsoft.com/office/powerpoint/2010/main" val="8639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41472"/>
              <a:gd name="adj2" fmla="val 7419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Mummy plays with me”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Gabrielle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60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36888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 always buys me toys – PJ Masks toys!”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</a:t>
            </a:r>
            <a:r>
              <a:rPr lang="en-GB" sz="4000" dirty="0" err="1" smtClean="0">
                <a:solidFill>
                  <a:schemeClr val="tx1"/>
                </a:solidFill>
                <a:latin typeface="SassoonPrimaryInfant" pitchFamily="2" charset="0"/>
              </a:rPr>
              <a:t>Kesar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38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40598"/>
              <a:gd name="adj2" fmla="val 7570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Mummy lets me play with toys”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Precious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98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36888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Mummy lets me play with toys and gives me some ice cream”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</a:t>
            </a:r>
            <a:r>
              <a:rPr lang="en-GB" sz="4000" dirty="0" err="1" smtClean="0">
                <a:solidFill>
                  <a:schemeClr val="tx1"/>
                </a:solidFill>
                <a:latin typeface="SassoonPrimaryInfant" pitchFamily="2" charset="0"/>
              </a:rPr>
              <a:t>Gustas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72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38499"/>
              <a:gd name="adj2" fmla="val 692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she takes care of me, when I was a baby and when I am sick”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Anastasia</a:t>
            </a:r>
            <a:endParaRPr lang="en-GB" sz="40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67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36888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Mummy gives me water”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Lucas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56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39024"/>
              <a:gd name="adj2" fmla="val 7268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she takes me to the shop and gets some sweets”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</a:t>
            </a:r>
            <a:r>
              <a:rPr lang="en-GB" sz="4000" dirty="0" err="1" smtClean="0">
                <a:solidFill>
                  <a:schemeClr val="tx1"/>
                </a:solidFill>
                <a:latin typeface="SassoonPrimaryInfant" pitchFamily="2" charset="0"/>
              </a:rPr>
              <a:t>Layla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31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43185"/>
              <a:gd name="adj2" fmla="val 71931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she looks after me”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Lily</a:t>
            </a:r>
            <a:endParaRPr lang="en-GB" sz="40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21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-38149"/>
              <a:gd name="adj2" fmla="val 7344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“…because my Mum gives me food”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</a:t>
            </a:r>
            <a:r>
              <a:rPr lang="en-GB" sz="4000" dirty="0" err="1" smtClean="0">
                <a:solidFill>
                  <a:schemeClr val="tx1"/>
                </a:solidFill>
                <a:latin typeface="SassoonPrimaryInfant" pitchFamily="2" charset="0"/>
              </a:rPr>
              <a:t>Arham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43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611560" y="548680"/>
            <a:ext cx="7920880" cy="3672408"/>
          </a:xfrm>
          <a:prstGeom prst="wedgeRoundRectCallout">
            <a:avLst>
              <a:gd name="adj1" fmla="val 36888"/>
              <a:gd name="adj2" fmla="val 715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“…Mummy gives me cuddles”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Tomas</a:t>
            </a:r>
            <a:endParaRPr lang="en-GB" sz="4000" dirty="0" smtClean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70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467544" y="548680"/>
            <a:ext cx="7920880" cy="3672408"/>
          </a:xfrm>
          <a:prstGeom prst="wedgeRoundRectCallout">
            <a:avLst>
              <a:gd name="adj1" fmla="val -38499"/>
              <a:gd name="adj2" fmla="val 692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“…Mummy!”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SassoonPrimaryInfant" pitchFamily="2" charset="0"/>
              </a:rPr>
              <a:t>- Theodore</a:t>
            </a:r>
            <a:endParaRPr lang="en-GB" sz="40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6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251</Words>
  <Application>Microsoft Office PowerPoint</Application>
  <PresentationFormat>On-screen Show (4:3)</PresentationFormat>
  <Paragraphs>43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Why we love our Mummies!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we love our Mummies!</dc:title>
  <dc:creator>rgardner4.301</dc:creator>
  <cp:lastModifiedBy>rgardner4.301</cp:lastModifiedBy>
  <cp:revision>15</cp:revision>
  <dcterms:created xsi:type="dcterms:W3CDTF">2017-03-21T16:29:41Z</dcterms:created>
  <dcterms:modified xsi:type="dcterms:W3CDTF">2018-03-08T10:57:36Z</dcterms:modified>
</cp:coreProperties>
</file>