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8"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3335DE-7688-F379-4D8D-696569EC21B4}" v="485" dt="2022-02-10T11:58:40.281"/>
    <p1510:client id="{82B7CB0B-E31E-4332-B2DC-123AF6F85CD4}" v="290" dt="2022-02-10T10:28:36.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3" autoAdjust="0"/>
    <p:restoredTop sz="94660"/>
  </p:normalViewPr>
  <p:slideViewPr>
    <p:cSldViewPr snapToGrid="0">
      <p:cViewPr varScale="1">
        <p:scale>
          <a:sx n="93" d="100"/>
          <a:sy n="93" d="100"/>
        </p:scale>
        <p:origin x="84" y="4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ic Banys" userId="S::domba96@mgps.lbbdschool.org.uk::72befda1-ec76-48fb-a43d-59d2acbc0857" providerId="AD" clId="Web-{2B3335DE-7688-F379-4D8D-696569EC21B4}"/>
    <pc:docChg chg="addSld modSld sldOrd">
      <pc:chgData name="Dominic Banys" userId="S::domba96@mgps.lbbdschool.org.uk::72befda1-ec76-48fb-a43d-59d2acbc0857" providerId="AD" clId="Web-{2B3335DE-7688-F379-4D8D-696569EC21B4}" dt="2022-02-10T11:58:40.281" v="472" actId="20577"/>
      <pc:docMkLst>
        <pc:docMk/>
      </pc:docMkLst>
      <pc:sldChg chg="addSp delSp modSp">
        <pc:chgData name="Dominic Banys" userId="S::domba96@mgps.lbbdschool.org.uk::72befda1-ec76-48fb-a43d-59d2acbc0857" providerId="AD" clId="Web-{2B3335DE-7688-F379-4D8D-696569EC21B4}" dt="2022-02-10T11:17:03.655" v="133"/>
        <pc:sldMkLst>
          <pc:docMk/>
          <pc:sldMk cId="1194440229" sldId="256"/>
        </pc:sldMkLst>
        <pc:spChg chg="mod">
          <ac:chgData name="Dominic Banys" userId="S::domba96@mgps.lbbdschool.org.uk::72befda1-ec76-48fb-a43d-59d2acbc0857" providerId="AD" clId="Web-{2B3335DE-7688-F379-4D8D-696569EC21B4}" dt="2022-02-10T11:15:36.340" v="130" actId="20577"/>
          <ac:spMkLst>
            <pc:docMk/>
            <pc:sldMk cId="1194440229" sldId="256"/>
            <ac:spMk id="2" creationId="{00000000-0000-0000-0000-000000000000}"/>
          </ac:spMkLst>
        </pc:spChg>
        <pc:picChg chg="add del mod">
          <ac:chgData name="Dominic Banys" userId="S::domba96@mgps.lbbdschool.org.uk::72befda1-ec76-48fb-a43d-59d2acbc0857" providerId="AD" clId="Web-{2B3335DE-7688-F379-4D8D-696569EC21B4}" dt="2022-02-10T11:17:03.655" v="133"/>
          <ac:picMkLst>
            <pc:docMk/>
            <pc:sldMk cId="1194440229" sldId="256"/>
            <ac:picMk id="5" creationId="{866D2271-D2B9-4F79-BD64-E8141114304D}"/>
          </ac:picMkLst>
        </pc:picChg>
      </pc:sldChg>
      <pc:sldChg chg="modSp addAnim modAnim">
        <pc:chgData name="Dominic Banys" userId="S::domba96@mgps.lbbdschool.org.uk::72befda1-ec76-48fb-a43d-59d2acbc0857" providerId="AD" clId="Web-{2B3335DE-7688-F379-4D8D-696569EC21B4}" dt="2022-02-10T11:58:40.281" v="472" actId="20577"/>
        <pc:sldMkLst>
          <pc:docMk/>
          <pc:sldMk cId="3096482540" sldId="259"/>
        </pc:sldMkLst>
        <pc:spChg chg="mod">
          <ac:chgData name="Dominic Banys" userId="S::domba96@mgps.lbbdschool.org.uk::72befda1-ec76-48fb-a43d-59d2acbc0857" providerId="AD" clId="Web-{2B3335DE-7688-F379-4D8D-696569EC21B4}" dt="2022-02-10T11:58:40.281" v="472" actId="20577"/>
          <ac:spMkLst>
            <pc:docMk/>
            <pc:sldMk cId="3096482540" sldId="259"/>
            <ac:spMk id="3" creationId="{99925AB6-10BE-436F-981C-3401ECD0BC19}"/>
          </ac:spMkLst>
        </pc:spChg>
      </pc:sldChg>
      <pc:sldChg chg="addSp delSp modSp new mod setBg addAnim modAnim">
        <pc:chgData name="Dominic Banys" userId="S::domba96@mgps.lbbdschool.org.uk::72befda1-ec76-48fb-a43d-59d2acbc0857" providerId="AD" clId="Web-{2B3335DE-7688-F379-4D8D-696569EC21B4}" dt="2022-02-10T11:39:49.619" v="309" actId="20577"/>
        <pc:sldMkLst>
          <pc:docMk/>
          <pc:sldMk cId="728727137" sldId="260"/>
        </pc:sldMkLst>
        <pc:spChg chg="mod">
          <ac:chgData name="Dominic Banys" userId="S::domba96@mgps.lbbdschool.org.uk::72befda1-ec76-48fb-a43d-59d2acbc0857" providerId="AD" clId="Web-{2B3335DE-7688-F379-4D8D-696569EC21B4}" dt="2022-02-10T11:39:49.619" v="309" actId="20577"/>
          <ac:spMkLst>
            <pc:docMk/>
            <pc:sldMk cId="728727137" sldId="260"/>
            <ac:spMk id="2" creationId="{9BD8D161-073C-4A9B-BC48-4F294E993F33}"/>
          </ac:spMkLst>
        </pc:spChg>
        <pc:spChg chg="del mod">
          <ac:chgData name="Dominic Banys" userId="S::domba96@mgps.lbbdschool.org.uk::72befda1-ec76-48fb-a43d-59d2acbc0857" providerId="AD" clId="Web-{2B3335DE-7688-F379-4D8D-696569EC21B4}" dt="2022-02-10T11:01:48.761" v="38"/>
          <ac:spMkLst>
            <pc:docMk/>
            <pc:sldMk cId="728727137" sldId="260"/>
            <ac:spMk id="3" creationId="{44D9A1BB-EDA1-4DAD-A8AC-C46ED1B46E71}"/>
          </ac:spMkLst>
        </pc:spChg>
        <pc:spChg chg="add mod ord">
          <ac:chgData name="Dominic Banys" userId="S::domba96@mgps.lbbdschool.org.uk::72befda1-ec76-48fb-a43d-59d2acbc0857" providerId="AD" clId="Web-{2B3335DE-7688-F379-4D8D-696569EC21B4}" dt="2022-02-10T11:06:53.080" v="73"/>
          <ac:spMkLst>
            <pc:docMk/>
            <pc:sldMk cId="728727137" sldId="260"/>
            <ac:spMk id="5" creationId="{2D4D53B8-82B1-4AEA-907C-4925664FB635}"/>
          </ac:spMkLst>
        </pc:spChg>
        <pc:spChg chg="add del">
          <ac:chgData name="Dominic Banys" userId="S::domba96@mgps.lbbdschool.org.uk::72befda1-ec76-48fb-a43d-59d2acbc0857" providerId="AD" clId="Web-{2B3335DE-7688-F379-4D8D-696569EC21B4}" dt="2022-02-10T11:05:58.719" v="60"/>
          <ac:spMkLst>
            <pc:docMk/>
            <pc:sldMk cId="728727137" sldId="260"/>
            <ac:spMk id="8" creationId="{818E6F04-626D-4319-8F6B-6F521252B0AA}"/>
          </ac:spMkLst>
        </pc:spChg>
        <pc:spChg chg="add del">
          <ac:chgData name="Dominic Banys" userId="S::domba96@mgps.lbbdschool.org.uk::72befda1-ec76-48fb-a43d-59d2acbc0857" providerId="AD" clId="Web-{2B3335DE-7688-F379-4D8D-696569EC21B4}" dt="2022-02-10T11:06:19.110" v="64"/>
          <ac:spMkLst>
            <pc:docMk/>
            <pc:sldMk cId="728727137" sldId="260"/>
            <ac:spMk id="11" creationId="{B807C163-87AF-4BC4-ADE2-4E5EAFEEE8CE}"/>
          </ac:spMkLst>
        </pc:spChg>
        <pc:spChg chg="add del">
          <ac:chgData name="Dominic Banys" userId="S::domba96@mgps.lbbdschool.org.uk::72befda1-ec76-48fb-a43d-59d2acbc0857" providerId="AD" clId="Web-{2B3335DE-7688-F379-4D8D-696569EC21B4}" dt="2022-02-10T11:06:19.110" v="64"/>
          <ac:spMkLst>
            <pc:docMk/>
            <pc:sldMk cId="728727137" sldId="260"/>
            <ac:spMk id="25" creationId="{19C03209-5BD8-4B0B-847E-430FFF592586}"/>
          </ac:spMkLst>
        </pc:spChg>
        <pc:spChg chg="add del">
          <ac:chgData name="Dominic Banys" userId="S::domba96@mgps.lbbdschool.org.uk::72befda1-ec76-48fb-a43d-59d2acbc0857" providerId="AD" clId="Web-{2B3335DE-7688-F379-4D8D-696569EC21B4}" dt="2022-02-10T11:06:19.110" v="63"/>
          <ac:spMkLst>
            <pc:docMk/>
            <pc:sldMk cId="728727137" sldId="260"/>
            <ac:spMk id="46" creationId="{DC05F582-AA63-4A8C-915E-66057E4BEEA9}"/>
          </ac:spMkLst>
        </pc:spChg>
        <pc:spChg chg="add del">
          <ac:chgData name="Dominic Banys" userId="S::domba96@mgps.lbbdschool.org.uk::72befda1-ec76-48fb-a43d-59d2acbc0857" providerId="AD" clId="Web-{2B3335DE-7688-F379-4D8D-696569EC21B4}" dt="2022-02-10T11:06:53.080" v="73"/>
          <ac:spMkLst>
            <pc:docMk/>
            <pc:sldMk cId="728727137" sldId="260"/>
            <ac:spMk id="48" creationId="{71967F12-B0C4-4D31-8D63-89945DCD29D0}"/>
          </ac:spMkLst>
        </pc:spChg>
        <pc:spChg chg="add del">
          <ac:chgData name="Dominic Banys" userId="S::domba96@mgps.lbbdschool.org.uk::72befda1-ec76-48fb-a43d-59d2acbc0857" providerId="AD" clId="Web-{2B3335DE-7688-F379-4D8D-696569EC21B4}" dt="2022-02-10T11:06:53.080" v="73"/>
          <ac:spMkLst>
            <pc:docMk/>
            <pc:sldMk cId="728727137" sldId="260"/>
            <ac:spMk id="49" creationId="{A37F6730-8F76-4239-8CBA-B914B02A75AB}"/>
          </ac:spMkLst>
        </pc:spChg>
        <pc:spChg chg="add">
          <ac:chgData name="Dominic Banys" userId="S::domba96@mgps.lbbdschool.org.uk::72befda1-ec76-48fb-a43d-59d2acbc0857" providerId="AD" clId="Web-{2B3335DE-7688-F379-4D8D-696569EC21B4}" dt="2022-02-10T11:06:53.080" v="73"/>
          <ac:spMkLst>
            <pc:docMk/>
            <pc:sldMk cId="728727137" sldId="260"/>
            <ac:spMk id="55" creationId="{7D2FD795-8DF5-44F0-8664-4D8F626DD85A}"/>
          </ac:spMkLst>
        </pc:spChg>
        <pc:spChg chg="add">
          <ac:chgData name="Dominic Banys" userId="S::domba96@mgps.lbbdschool.org.uk::72befda1-ec76-48fb-a43d-59d2acbc0857" providerId="AD" clId="Web-{2B3335DE-7688-F379-4D8D-696569EC21B4}" dt="2022-02-10T11:06:53.080" v="73"/>
          <ac:spMkLst>
            <pc:docMk/>
            <pc:sldMk cId="728727137" sldId="260"/>
            <ac:spMk id="69" creationId="{9D8267F7-1115-4F9A-BEF5-BB6664BCF0DB}"/>
          </ac:spMkLst>
        </pc:spChg>
        <pc:grpChg chg="add del">
          <ac:chgData name="Dominic Banys" userId="S::domba96@mgps.lbbdschool.org.uk::72befda1-ec76-48fb-a43d-59d2acbc0857" providerId="AD" clId="Web-{2B3335DE-7688-F379-4D8D-696569EC21B4}" dt="2022-02-10T11:06:19.110" v="64"/>
          <ac:grpSpMkLst>
            <pc:docMk/>
            <pc:sldMk cId="728727137" sldId="260"/>
            <ac:grpSpMk id="13" creationId="{3F696E8E-5A50-4F12-9E0B-502F85061599}"/>
          </ac:grpSpMkLst>
        </pc:grpChg>
        <pc:grpChg chg="add del">
          <ac:chgData name="Dominic Banys" userId="S::domba96@mgps.lbbdschool.org.uk::72befda1-ec76-48fb-a43d-59d2acbc0857" providerId="AD" clId="Web-{2B3335DE-7688-F379-4D8D-696569EC21B4}" dt="2022-02-10T11:06:19.110" v="64"/>
          <ac:grpSpMkLst>
            <pc:docMk/>
            <pc:sldMk cId="728727137" sldId="260"/>
            <ac:grpSpMk id="27" creationId="{70F07649-C052-4357-AF9E-DDB6A8ED08D6}"/>
          </ac:grpSpMkLst>
        </pc:grpChg>
        <pc:grpChg chg="add del">
          <ac:chgData name="Dominic Banys" userId="S::domba96@mgps.lbbdschool.org.uk::72befda1-ec76-48fb-a43d-59d2acbc0857" providerId="AD" clId="Web-{2B3335DE-7688-F379-4D8D-696569EC21B4}" dt="2022-02-10T11:06:19.110" v="63"/>
          <ac:grpSpMkLst>
            <pc:docMk/>
            <pc:sldMk cId="728727137" sldId="260"/>
            <ac:grpSpMk id="34" creationId="{30D050C3-946A-4155-B469-3FE5492E6E91}"/>
          </ac:grpSpMkLst>
        </pc:grpChg>
        <pc:grpChg chg="add del">
          <ac:chgData name="Dominic Banys" userId="S::domba96@mgps.lbbdschool.org.uk::72befda1-ec76-48fb-a43d-59d2acbc0857" providerId="AD" clId="Web-{2B3335DE-7688-F379-4D8D-696569EC21B4}" dt="2022-02-10T11:06:53.080" v="73"/>
          <ac:grpSpMkLst>
            <pc:docMk/>
            <pc:sldMk cId="728727137" sldId="260"/>
            <ac:grpSpMk id="36" creationId="{DE11E5CC-3C1F-4093-97B6-6433FBF9A9C4}"/>
          </ac:grpSpMkLst>
        </pc:grpChg>
        <pc:grpChg chg="add">
          <ac:chgData name="Dominic Banys" userId="S::domba96@mgps.lbbdschool.org.uk::72befda1-ec76-48fb-a43d-59d2acbc0857" providerId="AD" clId="Web-{2B3335DE-7688-F379-4D8D-696569EC21B4}" dt="2022-02-10T11:06:53.080" v="73"/>
          <ac:grpSpMkLst>
            <pc:docMk/>
            <pc:sldMk cId="728727137" sldId="260"/>
            <ac:grpSpMk id="57" creationId="{7C6B683D-13FA-4605-8648-01FC9C82FEC8}"/>
          </ac:grpSpMkLst>
        </pc:grpChg>
        <pc:picChg chg="add del mod ord">
          <ac:chgData name="Dominic Banys" userId="S::domba96@mgps.lbbdschool.org.uk::72befda1-ec76-48fb-a43d-59d2acbc0857" providerId="AD" clId="Web-{2B3335DE-7688-F379-4D8D-696569EC21B4}" dt="2022-02-10T11:02:42.575" v="46"/>
          <ac:picMkLst>
            <pc:docMk/>
            <pc:sldMk cId="728727137" sldId="260"/>
            <ac:picMk id="4" creationId="{A9D64F7E-B261-4A5D-AC71-DCD33333DB33}"/>
          </ac:picMkLst>
        </pc:picChg>
        <pc:picChg chg="add mod ord">
          <ac:chgData name="Dominic Banys" userId="S::domba96@mgps.lbbdschool.org.uk::72befda1-ec76-48fb-a43d-59d2acbc0857" providerId="AD" clId="Web-{2B3335DE-7688-F379-4D8D-696569EC21B4}" dt="2022-02-10T11:26:22.947" v="203" actId="1076"/>
          <ac:picMkLst>
            <pc:docMk/>
            <pc:sldMk cId="728727137" sldId="260"/>
            <ac:picMk id="6" creationId="{275CE19C-AE83-4B3C-A236-C63F4D63390C}"/>
          </ac:picMkLst>
        </pc:picChg>
      </pc:sldChg>
      <pc:sldChg chg="addSp modSp new mod ord setBg addAnim modAnim">
        <pc:chgData name="Dominic Banys" userId="S::domba96@mgps.lbbdschool.org.uk::72befda1-ec76-48fb-a43d-59d2acbc0857" providerId="AD" clId="Web-{2B3335DE-7688-F379-4D8D-696569EC21B4}" dt="2022-02-10T11:22:49.896" v="141"/>
        <pc:sldMkLst>
          <pc:docMk/>
          <pc:sldMk cId="911692793" sldId="261"/>
        </pc:sldMkLst>
        <pc:spChg chg="mod">
          <ac:chgData name="Dominic Banys" userId="S::domba96@mgps.lbbdschool.org.uk::72befda1-ec76-48fb-a43d-59d2acbc0857" providerId="AD" clId="Web-{2B3335DE-7688-F379-4D8D-696569EC21B4}" dt="2022-02-10T11:14:29.917" v="114"/>
          <ac:spMkLst>
            <pc:docMk/>
            <pc:sldMk cId="911692793" sldId="261"/>
            <ac:spMk id="2" creationId="{9A23DA84-8553-40FF-8FF5-C2226981384B}"/>
          </ac:spMkLst>
        </pc:spChg>
        <pc:spChg chg="mod">
          <ac:chgData name="Dominic Banys" userId="S::domba96@mgps.lbbdschool.org.uk::72befda1-ec76-48fb-a43d-59d2acbc0857" providerId="AD" clId="Web-{2B3335DE-7688-F379-4D8D-696569EC21B4}" dt="2022-02-10T11:14:29.917" v="114"/>
          <ac:spMkLst>
            <pc:docMk/>
            <pc:sldMk cId="911692793" sldId="261"/>
            <ac:spMk id="3" creationId="{06CD87D5-1488-49F5-A16B-E95BAE06DA7A}"/>
          </ac:spMkLst>
        </pc:spChg>
        <pc:spChg chg="add">
          <ac:chgData name="Dominic Banys" userId="S::domba96@mgps.lbbdschool.org.uk::72befda1-ec76-48fb-a43d-59d2acbc0857" providerId="AD" clId="Web-{2B3335DE-7688-F379-4D8D-696569EC21B4}" dt="2022-02-10T11:14:29.917" v="114"/>
          <ac:spMkLst>
            <pc:docMk/>
            <pc:sldMk cId="911692793" sldId="261"/>
            <ac:spMk id="9" creationId="{81C8C0F4-5C44-4C3F-B321-5CB3E2BABC2C}"/>
          </ac:spMkLst>
        </pc:spChg>
        <pc:spChg chg="add">
          <ac:chgData name="Dominic Banys" userId="S::domba96@mgps.lbbdschool.org.uk::72befda1-ec76-48fb-a43d-59d2acbc0857" providerId="AD" clId="Web-{2B3335DE-7688-F379-4D8D-696569EC21B4}" dt="2022-02-10T11:14:29.917" v="114"/>
          <ac:spMkLst>
            <pc:docMk/>
            <pc:sldMk cId="911692793" sldId="261"/>
            <ac:spMk id="16" creationId="{837F2C8F-CC11-4A18-AA7E-AE8C022CDCC8}"/>
          </ac:spMkLst>
        </pc:spChg>
        <pc:grpChg chg="add">
          <ac:chgData name="Dominic Banys" userId="S::domba96@mgps.lbbdschool.org.uk::72befda1-ec76-48fb-a43d-59d2acbc0857" providerId="AD" clId="Web-{2B3335DE-7688-F379-4D8D-696569EC21B4}" dt="2022-02-10T11:14:29.917" v="114"/>
          <ac:grpSpMkLst>
            <pc:docMk/>
            <pc:sldMk cId="911692793" sldId="261"/>
            <ac:grpSpMk id="11" creationId="{987A62DB-71D7-497D-BE1C-933ECB515A68}"/>
          </ac:grpSpMkLst>
        </pc:grpChg>
        <pc:picChg chg="add mod">
          <ac:chgData name="Dominic Banys" userId="S::domba96@mgps.lbbdschool.org.uk::72befda1-ec76-48fb-a43d-59d2acbc0857" providerId="AD" clId="Web-{2B3335DE-7688-F379-4D8D-696569EC21B4}" dt="2022-02-10T11:17:22.327" v="134"/>
          <ac:picMkLst>
            <pc:docMk/>
            <pc:sldMk cId="911692793" sldId="261"/>
            <ac:picMk id="4" creationId="{845F5D67-D728-4C6F-8D6E-BE2BE0CDE11C}"/>
          </ac:picMkLst>
        </pc:picChg>
      </pc:sldChg>
      <pc:sldChg chg="addSp delSp modSp new mod ord setBg addAnim modAnim">
        <pc:chgData name="Dominic Banys" userId="S::domba96@mgps.lbbdschool.org.uk::72befda1-ec76-48fb-a43d-59d2acbc0857" providerId="AD" clId="Web-{2B3335DE-7688-F379-4D8D-696569EC21B4}" dt="2022-02-10T11:54:44.761" v="456"/>
        <pc:sldMkLst>
          <pc:docMk/>
          <pc:sldMk cId="1796897016" sldId="262"/>
        </pc:sldMkLst>
        <pc:spChg chg="mod">
          <ac:chgData name="Dominic Banys" userId="S::domba96@mgps.lbbdschool.org.uk::72befda1-ec76-48fb-a43d-59d2acbc0857" providerId="AD" clId="Web-{2B3335DE-7688-F379-4D8D-696569EC21B4}" dt="2022-02-10T11:42:37.935" v="319"/>
          <ac:spMkLst>
            <pc:docMk/>
            <pc:sldMk cId="1796897016" sldId="262"/>
            <ac:spMk id="2" creationId="{D2EFF060-51DC-46C2-B75B-30BC21085F13}"/>
          </ac:spMkLst>
        </pc:spChg>
        <pc:spChg chg="mod ord">
          <ac:chgData name="Dominic Banys" userId="S::domba96@mgps.lbbdschool.org.uk::72befda1-ec76-48fb-a43d-59d2acbc0857" providerId="AD" clId="Web-{2B3335DE-7688-F379-4D8D-696569EC21B4}" dt="2022-02-10T11:42:37.935" v="319"/>
          <ac:spMkLst>
            <pc:docMk/>
            <pc:sldMk cId="1796897016" sldId="262"/>
            <ac:spMk id="3" creationId="{D685FEA8-3DD5-4D28-9E90-E75178804111}"/>
          </ac:spMkLst>
        </pc:spChg>
        <pc:spChg chg="add del">
          <ac:chgData name="Dominic Banys" userId="S::domba96@mgps.lbbdschool.org.uk::72befda1-ec76-48fb-a43d-59d2acbc0857" providerId="AD" clId="Web-{2B3335DE-7688-F379-4D8D-696569EC21B4}" dt="2022-02-10T11:42:37.935" v="319"/>
          <ac:spMkLst>
            <pc:docMk/>
            <pc:sldMk cId="1796897016" sldId="262"/>
            <ac:spMk id="9" creationId="{81C8C0F4-5C44-4C3F-B321-5CB3E2BABC2C}"/>
          </ac:spMkLst>
        </pc:spChg>
        <pc:spChg chg="add del">
          <ac:chgData name="Dominic Banys" userId="S::domba96@mgps.lbbdschool.org.uk::72befda1-ec76-48fb-a43d-59d2acbc0857" providerId="AD" clId="Web-{2B3335DE-7688-F379-4D8D-696569EC21B4}" dt="2022-02-10T11:42:37.935" v="319"/>
          <ac:spMkLst>
            <pc:docMk/>
            <pc:sldMk cId="1796897016" sldId="262"/>
            <ac:spMk id="16" creationId="{837F2C8F-CC11-4A18-AA7E-AE8C022CDCC8}"/>
          </ac:spMkLst>
        </pc:spChg>
        <pc:spChg chg="add">
          <ac:chgData name="Dominic Banys" userId="S::domba96@mgps.lbbdschool.org.uk::72befda1-ec76-48fb-a43d-59d2acbc0857" providerId="AD" clId="Web-{2B3335DE-7688-F379-4D8D-696569EC21B4}" dt="2022-02-10T11:42:37.935" v="319"/>
          <ac:spMkLst>
            <pc:docMk/>
            <pc:sldMk cId="1796897016" sldId="262"/>
            <ac:spMk id="21" creationId="{7D2FD795-8DF5-44F0-8664-4D8F626DD85A}"/>
          </ac:spMkLst>
        </pc:spChg>
        <pc:spChg chg="add">
          <ac:chgData name="Dominic Banys" userId="S::domba96@mgps.lbbdschool.org.uk::72befda1-ec76-48fb-a43d-59d2acbc0857" providerId="AD" clId="Web-{2B3335DE-7688-F379-4D8D-696569EC21B4}" dt="2022-02-10T11:42:37.935" v="319"/>
          <ac:spMkLst>
            <pc:docMk/>
            <pc:sldMk cId="1796897016" sldId="262"/>
            <ac:spMk id="35" creationId="{9D8267F7-1115-4F9A-BEF5-BB6664BCF0DB}"/>
          </ac:spMkLst>
        </pc:spChg>
        <pc:grpChg chg="add del">
          <ac:chgData name="Dominic Banys" userId="S::domba96@mgps.lbbdschool.org.uk::72befda1-ec76-48fb-a43d-59d2acbc0857" providerId="AD" clId="Web-{2B3335DE-7688-F379-4D8D-696569EC21B4}" dt="2022-02-10T11:42:37.935" v="319"/>
          <ac:grpSpMkLst>
            <pc:docMk/>
            <pc:sldMk cId="1796897016" sldId="262"/>
            <ac:grpSpMk id="11" creationId="{987A62DB-71D7-497D-BE1C-933ECB515A68}"/>
          </ac:grpSpMkLst>
        </pc:grpChg>
        <pc:grpChg chg="add">
          <ac:chgData name="Dominic Banys" userId="S::domba96@mgps.lbbdschool.org.uk::72befda1-ec76-48fb-a43d-59d2acbc0857" providerId="AD" clId="Web-{2B3335DE-7688-F379-4D8D-696569EC21B4}" dt="2022-02-10T11:42:37.935" v="319"/>
          <ac:grpSpMkLst>
            <pc:docMk/>
            <pc:sldMk cId="1796897016" sldId="262"/>
            <ac:grpSpMk id="23" creationId="{7C6B683D-13FA-4605-8648-01FC9C82FEC8}"/>
          </ac:grpSpMkLst>
        </pc:grpChg>
        <pc:picChg chg="add del mod">
          <ac:chgData name="Dominic Banys" userId="S::domba96@mgps.lbbdschool.org.uk::72befda1-ec76-48fb-a43d-59d2acbc0857" providerId="AD" clId="Web-{2B3335DE-7688-F379-4D8D-696569EC21B4}" dt="2022-02-10T11:40:16.557" v="311"/>
          <ac:picMkLst>
            <pc:docMk/>
            <pc:sldMk cId="1796897016" sldId="262"/>
            <ac:picMk id="4" creationId="{7B5960B7-7734-43FA-A17B-BE9F7836FDED}"/>
          </ac:picMkLst>
        </pc:picChg>
        <pc:picChg chg="add mod">
          <ac:chgData name="Dominic Banys" userId="S::domba96@mgps.lbbdschool.org.uk::72befda1-ec76-48fb-a43d-59d2acbc0857" providerId="AD" clId="Web-{2B3335DE-7688-F379-4D8D-696569EC21B4}" dt="2022-02-10T11:42:37.935" v="319"/>
          <ac:picMkLst>
            <pc:docMk/>
            <pc:sldMk cId="1796897016" sldId="262"/>
            <ac:picMk id="5" creationId="{3D2E02F0-92F1-493D-A249-86749CBF8824}"/>
          </ac:picMkLst>
        </pc:picChg>
      </pc:sldChg>
      <pc:sldChg chg="addSp delSp modSp new mod ord setBg addAnim modAnim">
        <pc:chgData name="Dominic Banys" userId="S::domba96@mgps.lbbdschool.org.uk::72befda1-ec76-48fb-a43d-59d2acbc0857" providerId="AD" clId="Web-{2B3335DE-7688-F379-4D8D-696569EC21B4}" dt="2022-02-10T11:43:30.608" v="352"/>
        <pc:sldMkLst>
          <pc:docMk/>
          <pc:sldMk cId="2432500528" sldId="263"/>
        </pc:sldMkLst>
        <pc:spChg chg="mod">
          <ac:chgData name="Dominic Banys" userId="S::domba96@mgps.lbbdschool.org.uk::72befda1-ec76-48fb-a43d-59d2acbc0857" providerId="AD" clId="Web-{2B3335DE-7688-F379-4D8D-696569EC21B4}" dt="2022-02-10T11:40:09.666" v="310" actId="20577"/>
          <ac:spMkLst>
            <pc:docMk/>
            <pc:sldMk cId="2432500528" sldId="263"/>
            <ac:spMk id="2" creationId="{2DDFF921-A508-494E-85BA-F148A874C62B}"/>
          </ac:spMkLst>
        </pc:spChg>
        <pc:spChg chg="mod ord">
          <ac:chgData name="Dominic Banys" userId="S::domba96@mgps.lbbdschool.org.uk::72befda1-ec76-48fb-a43d-59d2acbc0857" providerId="AD" clId="Web-{2B3335DE-7688-F379-4D8D-696569EC21B4}" dt="2022-02-10T11:31:13.500" v="248"/>
          <ac:spMkLst>
            <pc:docMk/>
            <pc:sldMk cId="2432500528" sldId="263"/>
            <ac:spMk id="3" creationId="{DFFAA05B-C605-4BEA-97D7-689768448B7A}"/>
          </ac:spMkLst>
        </pc:spChg>
        <pc:spChg chg="add del">
          <ac:chgData name="Dominic Banys" userId="S::domba96@mgps.lbbdschool.org.uk::72befda1-ec76-48fb-a43d-59d2acbc0857" providerId="AD" clId="Web-{2B3335DE-7688-F379-4D8D-696569EC21B4}" dt="2022-02-10T11:30:25.936" v="240"/>
          <ac:spMkLst>
            <pc:docMk/>
            <pc:sldMk cId="2432500528" sldId="263"/>
            <ac:spMk id="10" creationId="{B807C163-87AF-4BC4-ADE2-4E5EAFEEE8CE}"/>
          </ac:spMkLst>
        </pc:spChg>
        <pc:spChg chg="add del">
          <ac:chgData name="Dominic Banys" userId="S::domba96@mgps.lbbdschool.org.uk::72befda1-ec76-48fb-a43d-59d2acbc0857" providerId="AD" clId="Web-{2B3335DE-7688-F379-4D8D-696569EC21B4}" dt="2022-02-10T11:30:25.936" v="240"/>
          <ac:spMkLst>
            <pc:docMk/>
            <pc:sldMk cId="2432500528" sldId="263"/>
            <ac:spMk id="24" creationId="{19C03209-5BD8-4B0B-847E-430FFF592586}"/>
          </ac:spMkLst>
        </pc:spChg>
        <pc:spChg chg="add del">
          <ac:chgData name="Dominic Banys" userId="S::domba96@mgps.lbbdschool.org.uk::72befda1-ec76-48fb-a43d-59d2acbc0857" providerId="AD" clId="Web-{2B3335DE-7688-F379-4D8D-696569EC21B4}" dt="2022-02-10T11:31:13.500" v="248"/>
          <ac:spMkLst>
            <pc:docMk/>
            <pc:sldMk cId="2432500528" sldId="263"/>
            <ac:spMk id="29" creationId="{B807C163-87AF-4BC4-ADE2-4E5EAFEEE8CE}"/>
          </ac:spMkLst>
        </pc:spChg>
        <pc:spChg chg="add del">
          <ac:chgData name="Dominic Banys" userId="S::domba96@mgps.lbbdschool.org.uk::72befda1-ec76-48fb-a43d-59d2acbc0857" providerId="AD" clId="Web-{2B3335DE-7688-F379-4D8D-696569EC21B4}" dt="2022-02-10T11:31:13.500" v="248"/>
          <ac:spMkLst>
            <pc:docMk/>
            <pc:sldMk cId="2432500528" sldId="263"/>
            <ac:spMk id="43" creationId="{19C03209-5BD8-4B0B-847E-430FFF592586}"/>
          </ac:spMkLst>
        </pc:spChg>
        <pc:spChg chg="add">
          <ac:chgData name="Dominic Banys" userId="S::domba96@mgps.lbbdschool.org.uk::72befda1-ec76-48fb-a43d-59d2acbc0857" providerId="AD" clId="Web-{2B3335DE-7688-F379-4D8D-696569EC21B4}" dt="2022-02-10T11:31:13.500" v="248"/>
          <ac:spMkLst>
            <pc:docMk/>
            <pc:sldMk cId="2432500528" sldId="263"/>
            <ac:spMk id="48" creationId="{853E39E6-2A74-404E-B4BC-EEC89C01B766}"/>
          </ac:spMkLst>
        </pc:spChg>
        <pc:spChg chg="add">
          <ac:chgData name="Dominic Banys" userId="S::domba96@mgps.lbbdschool.org.uk::72befda1-ec76-48fb-a43d-59d2acbc0857" providerId="AD" clId="Web-{2B3335DE-7688-F379-4D8D-696569EC21B4}" dt="2022-02-10T11:31:13.500" v="248"/>
          <ac:spMkLst>
            <pc:docMk/>
            <pc:sldMk cId="2432500528" sldId="263"/>
            <ac:spMk id="62" creationId="{DC05F582-AA63-4A8C-915E-66057E4BEEA9}"/>
          </ac:spMkLst>
        </pc:spChg>
        <pc:spChg chg="add">
          <ac:chgData name="Dominic Banys" userId="S::domba96@mgps.lbbdschool.org.uk::72befda1-ec76-48fb-a43d-59d2acbc0857" providerId="AD" clId="Web-{2B3335DE-7688-F379-4D8D-696569EC21B4}" dt="2022-02-10T11:31:13.500" v="248"/>
          <ac:spMkLst>
            <pc:docMk/>
            <pc:sldMk cId="2432500528" sldId="263"/>
            <ac:spMk id="64" creationId="{2D253D93-3319-4E06-B75F-009AE70FCBCA}"/>
          </ac:spMkLst>
        </pc:spChg>
        <pc:grpChg chg="add del">
          <ac:chgData name="Dominic Banys" userId="S::domba96@mgps.lbbdschool.org.uk::72befda1-ec76-48fb-a43d-59d2acbc0857" providerId="AD" clId="Web-{2B3335DE-7688-F379-4D8D-696569EC21B4}" dt="2022-02-10T11:30:25.936" v="240"/>
          <ac:grpSpMkLst>
            <pc:docMk/>
            <pc:sldMk cId="2432500528" sldId="263"/>
            <ac:grpSpMk id="12" creationId="{3F696E8E-5A50-4F12-9E0B-502F85061599}"/>
          </ac:grpSpMkLst>
        </pc:grpChg>
        <pc:grpChg chg="add del">
          <ac:chgData name="Dominic Banys" userId="S::domba96@mgps.lbbdschool.org.uk::72befda1-ec76-48fb-a43d-59d2acbc0857" providerId="AD" clId="Web-{2B3335DE-7688-F379-4D8D-696569EC21B4}" dt="2022-02-10T11:31:13.500" v="248"/>
          <ac:grpSpMkLst>
            <pc:docMk/>
            <pc:sldMk cId="2432500528" sldId="263"/>
            <ac:grpSpMk id="31" creationId="{3F696E8E-5A50-4F12-9E0B-502F85061599}"/>
          </ac:grpSpMkLst>
        </pc:grpChg>
        <pc:grpChg chg="add">
          <ac:chgData name="Dominic Banys" userId="S::domba96@mgps.lbbdschool.org.uk::72befda1-ec76-48fb-a43d-59d2acbc0857" providerId="AD" clId="Web-{2B3335DE-7688-F379-4D8D-696569EC21B4}" dt="2022-02-10T11:31:13.500" v="248"/>
          <ac:grpSpMkLst>
            <pc:docMk/>
            <pc:sldMk cId="2432500528" sldId="263"/>
            <ac:grpSpMk id="50" creationId="{30D050C3-946A-4155-B469-3FE5492E6E91}"/>
          </ac:grpSpMkLst>
        </pc:grpChg>
        <pc:picChg chg="add del mod">
          <ac:chgData name="Dominic Banys" userId="S::domba96@mgps.lbbdschool.org.uk::72befda1-ec76-48fb-a43d-59d2acbc0857" providerId="AD" clId="Web-{2B3335DE-7688-F379-4D8D-696569EC21B4}" dt="2022-02-10T11:28:52.747" v="231"/>
          <ac:picMkLst>
            <pc:docMk/>
            <pc:sldMk cId="2432500528" sldId="263"/>
            <ac:picMk id="4" creationId="{1C1DD419-6587-428E-93B0-2E724584B918}"/>
          </ac:picMkLst>
        </pc:picChg>
        <pc:picChg chg="add mod">
          <ac:chgData name="Dominic Banys" userId="S::domba96@mgps.lbbdschool.org.uk::72befda1-ec76-48fb-a43d-59d2acbc0857" providerId="AD" clId="Web-{2B3335DE-7688-F379-4D8D-696569EC21B4}" dt="2022-02-10T11:31:13.500" v="248"/>
          <ac:picMkLst>
            <pc:docMk/>
            <pc:sldMk cId="2432500528" sldId="263"/>
            <ac:picMk id="5" creationId="{8EA0EE44-F2BD-48E9-A364-F892797AF935}"/>
          </ac:picMkLst>
        </pc:picChg>
      </pc:sldChg>
      <pc:sldChg chg="addSp delSp modSp new mod setBg addAnim">
        <pc:chgData name="Dominic Banys" userId="S::domba96@mgps.lbbdschool.org.uk::72befda1-ec76-48fb-a43d-59d2acbc0857" providerId="AD" clId="Web-{2B3335DE-7688-F379-4D8D-696569EC21B4}" dt="2022-02-10T11:36:10.943" v="308"/>
        <pc:sldMkLst>
          <pc:docMk/>
          <pc:sldMk cId="2056380524" sldId="264"/>
        </pc:sldMkLst>
        <pc:spChg chg="mod">
          <ac:chgData name="Dominic Banys" userId="S::domba96@mgps.lbbdschool.org.uk::72befda1-ec76-48fb-a43d-59d2acbc0857" providerId="AD" clId="Web-{2B3335DE-7688-F379-4D8D-696569EC21B4}" dt="2022-02-10T11:35:07.426" v="277"/>
          <ac:spMkLst>
            <pc:docMk/>
            <pc:sldMk cId="2056380524" sldId="264"/>
            <ac:spMk id="2" creationId="{73AF036B-FD7D-4FD0-8512-7E9D800BAA1E}"/>
          </ac:spMkLst>
        </pc:spChg>
        <pc:spChg chg="mod">
          <ac:chgData name="Dominic Banys" userId="S::domba96@mgps.lbbdschool.org.uk::72befda1-ec76-48fb-a43d-59d2acbc0857" providerId="AD" clId="Web-{2B3335DE-7688-F379-4D8D-696569EC21B4}" dt="2022-02-10T11:36:10.943" v="307"/>
          <ac:spMkLst>
            <pc:docMk/>
            <pc:sldMk cId="2056380524" sldId="264"/>
            <ac:spMk id="3" creationId="{8878D3B4-C38F-43A9-AECA-652D1C215C60}"/>
          </ac:spMkLst>
        </pc:spChg>
        <pc:spChg chg="add del">
          <ac:chgData name="Dominic Banys" userId="S::domba96@mgps.lbbdschool.org.uk::72befda1-ec76-48fb-a43d-59d2acbc0857" providerId="AD" clId="Web-{2B3335DE-7688-F379-4D8D-696569EC21B4}" dt="2022-02-10T11:33:28.956" v="272"/>
          <ac:spMkLst>
            <pc:docMk/>
            <pc:sldMk cId="2056380524" sldId="264"/>
            <ac:spMk id="4" creationId="{71588048-B528-4D04-B4EC-1AAE06374FB0}"/>
          </ac:spMkLst>
        </pc:spChg>
        <pc:spChg chg="add del">
          <ac:chgData name="Dominic Banys" userId="S::domba96@mgps.lbbdschool.org.uk::72befda1-ec76-48fb-a43d-59d2acbc0857" providerId="AD" clId="Web-{2B3335DE-7688-F379-4D8D-696569EC21B4}" dt="2022-02-10T11:35:07.426" v="277"/>
          <ac:spMkLst>
            <pc:docMk/>
            <pc:sldMk cId="2056380524" sldId="264"/>
            <ac:spMk id="9" creationId="{A37F6730-8F76-4239-8CBA-B914B02A75AB}"/>
          </ac:spMkLst>
        </pc:spChg>
        <pc:spChg chg="add del">
          <ac:chgData name="Dominic Banys" userId="S::domba96@mgps.lbbdschool.org.uk::72befda1-ec76-48fb-a43d-59d2acbc0857" providerId="AD" clId="Web-{2B3335DE-7688-F379-4D8D-696569EC21B4}" dt="2022-02-10T11:33:28.940" v="271"/>
          <ac:spMkLst>
            <pc:docMk/>
            <pc:sldMk cId="2056380524" sldId="264"/>
            <ac:spMk id="22" creationId="{DC05F582-AA63-4A8C-915E-66057E4BEEA9}"/>
          </ac:spMkLst>
        </pc:spChg>
        <pc:spChg chg="add del">
          <ac:chgData name="Dominic Banys" userId="S::domba96@mgps.lbbdschool.org.uk::72befda1-ec76-48fb-a43d-59d2acbc0857" providerId="AD" clId="Web-{2B3335DE-7688-F379-4D8D-696569EC21B4}" dt="2022-02-10T11:35:07.426" v="277"/>
          <ac:spMkLst>
            <pc:docMk/>
            <pc:sldMk cId="2056380524" sldId="264"/>
            <ac:spMk id="23" creationId="{360A8458-D6B6-45BF-912C-2B2EBCBF00F5}"/>
          </ac:spMkLst>
        </pc:spChg>
        <pc:spChg chg="add del">
          <ac:chgData name="Dominic Banys" userId="S::domba96@mgps.lbbdschool.org.uk::72befda1-ec76-48fb-a43d-59d2acbc0857" providerId="AD" clId="Web-{2B3335DE-7688-F379-4D8D-696569EC21B4}" dt="2022-02-10T11:36:10.943" v="307"/>
          <ac:spMkLst>
            <pc:docMk/>
            <pc:sldMk cId="2056380524" sldId="264"/>
            <ac:spMk id="40" creationId="{6DC8E2D9-6729-4614-8667-C1016D3182E4}"/>
          </ac:spMkLst>
        </pc:spChg>
        <pc:spChg chg="add del">
          <ac:chgData name="Dominic Banys" userId="S::domba96@mgps.lbbdschool.org.uk::72befda1-ec76-48fb-a43d-59d2acbc0857" providerId="AD" clId="Web-{2B3335DE-7688-F379-4D8D-696569EC21B4}" dt="2022-02-10T11:36:10.943" v="307"/>
          <ac:spMkLst>
            <pc:docMk/>
            <pc:sldMk cId="2056380524" sldId="264"/>
            <ac:spMk id="42" creationId="{9B9AACA9-BD92-429F-8047-0731DB46F99F}"/>
          </ac:spMkLst>
        </pc:spChg>
        <pc:spChg chg="add">
          <ac:chgData name="Dominic Banys" userId="S::domba96@mgps.lbbdschool.org.uk::72befda1-ec76-48fb-a43d-59d2acbc0857" providerId="AD" clId="Web-{2B3335DE-7688-F379-4D8D-696569EC21B4}" dt="2022-02-10T11:36:10.943" v="307"/>
          <ac:spMkLst>
            <pc:docMk/>
            <pc:sldMk cId="2056380524" sldId="264"/>
            <ac:spMk id="65" creationId="{6DC8E2D9-6729-4614-8667-C1016D3182E4}"/>
          </ac:spMkLst>
        </pc:spChg>
        <pc:spChg chg="add">
          <ac:chgData name="Dominic Banys" userId="S::domba96@mgps.lbbdschool.org.uk::72befda1-ec76-48fb-a43d-59d2acbc0857" providerId="AD" clId="Web-{2B3335DE-7688-F379-4D8D-696569EC21B4}" dt="2022-02-10T11:36:10.943" v="307"/>
          <ac:spMkLst>
            <pc:docMk/>
            <pc:sldMk cId="2056380524" sldId="264"/>
            <ac:spMk id="67" creationId="{9B9AACA9-BD92-429F-8047-0731DB46F99F}"/>
          </ac:spMkLst>
        </pc:spChg>
        <pc:grpChg chg="add del">
          <ac:chgData name="Dominic Banys" userId="S::domba96@mgps.lbbdschool.org.uk::72befda1-ec76-48fb-a43d-59d2acbc0857" providerId="AD" clId="Web-{2B3335DE-7688-F379-4D8D-696569EC21B4}" dt="2022-02-10T11:33:28.940" v="271"/>
          <ac:grpSpMkLst>
            <pc:docMk/>
            <pc:sldMk cId="2056380524" sldId="264"/>
            <ac:grpSpMk id="10" creationId="{30D050C3-946A-4155-B469-3FE5492E6E91}"/>
          </ac:grpSpMkLst>
        </pc:grpChg>
        <pc:grpChg chg="add del">
          <ac:chgData name="Dominic Banys" userId="S::domba96@mgps.lbbdschool.org.uk::72befda1-ec76-48fb-a43d-59d2acbc0857" providerId="AD" clId="Web-{2B3335DE-7688-F379-4D8D-696569EC21B4}" dt="2022-02-10T11:35:07.426" v="277"/>
          <ac:grpSpMkLst>
            <pc:docMk/>
            <pc:sldMk cId="2056380524" sldId="264"/>
            <ac:grpSpMk id="11" creationId="{F007FBF4-4B89-4AE1-955F-071EF00F9BFE}"/>
          </ac:grpSpMkLst>
        </pc:grpChg>
        <pc:grpChg chg="add del">
          <ac:chgData name="Dominic Banys" userId="S::domba96@mgps.lbbdschool.org.uk::72befda1-ec76-48fb-a43d-59d2acbc0857" providerId="AD" clId="Web-{2B3335DE-7688-F379-4D8D-696569EC21B4}" dt="2022-02-10T11:36:10.943" v="307"/>
          <ac:grpSpMkLst>
            <pc:docMk/>
            <pc:sldMk cId="2056380524" sldId="264"/>
            <ac:grpSpMk id="28" creationId="{BF4E480B-94D6-46F9-A2B6-B98D311FDC19}"/>
          </ac:grpSpMkLst>
        </pc:grpChg>
        <pc:grpChg chg="add del">
          <ac:chgData name="Dominic Banys" userId="S::domba96@mgps.lbbdschool.org.uk::72befda1-ec76-48fb-a43d-59d2acbc0857" providerId="AD" clId="Web-{2B3335DE-7688-F379-4D8D-696569EC21B4}" dt="2022-02-10T11:36:10.943" v="307"/>
          <ac:grpSpMkLst>
            <pc:docMk/>
            <pc:sldMk cId="2056380524" sldId="264"/>
            <ac:grpSpMk id="44" creationId="{2DFE3358-29EE-4087-8570-9666D88A16FC}"/>
          </ac:grpSpMkLst>
        </pc:grpChg>
        <pc:grpChg chg="add">
          <ac:chgData name="Dominic Banys" userId="S::domba96@mgps.lbbdschool.org.uk::72befda1-ec76-48fb-a43d-59d2acbc0857" providerId="AD" clId="Web-{2B3335DE-7688-F379-4D8D-696569EC21B4}" dt="2022-02-10T11:36:10.943" v="307"/>
          <ac:grpSpMkLst>
            <pc:docMk/>
            <pc:sldMk cId="2056380524" sldId="264"/>
            <ac:grpSpMk id="53" creationId="{BF4E480B-94D6-46F9-A2B6-B98D311FDC19}"/>
          </ac:grpSpMkLst>
        </pc:grpChg>
        <pc:grpChg chg="add">
          <ac:chgData name="Dominic Banys" userId="S::domba96@mgps.lbbdschool.org.uk::72befda1-ec76-48fb-a43d-59d2acbc0857" providerId="AD" clId="Web-{2B3335DE-7688-F379-4D8D-696569EC21B4}" dt="2022-02-10T11:36:10.943" v="307"/>
          <ac:grpSpMkLst>
            <pc:docMk/>
            <pc:sldMk cId="2056380524" sldId="264"/>
            <ac:grpSpMk id="69" creationId="{B046D8F9-B18B-42F5-B320-22E156F4C0C8}"/>
          </ac:grpSpMkLst>
        </pc:grpChg>
        <pc:picChg chg="add del mod">
          <ac:chgData name="Dominic Banys" userId="S::domba96@mgps.lbbdschool.org.uk::72befda1-ec76-48fb-a43d-59d2acbc0857" providerId="AD" clId="Web-{2B3335DE-7688-F379-4D8D-696569EC21B4}" dt="2022-02-10T11:34:47.738" v="276"/>
          <ac:picMkLst>
            <pc:docMk/>
            <pc:sldMk cId="2056380524" sldId="264"/>
            <ac:picMk id="5" creationId="{DC48E1AA-7127-4B4A-A2BE-7F26ACA72783}"/>
          </ac:picMkLst>
        </pc:picChg>
        <pc:picChg chg="add del">
          <ac:chgData name="Dominic Banys" userId="S::domba96@mgps.lbbdschool.org.uk::72befda1-ec76-48fb-a43d-59d2acbc0857" providerId="AD" clId="Web-{2B3335DE-7688-F379-4D8D-696569EC21B4}" dt="2022-02-10T11:33:28.940" v="271"/>
          <ac:picMkLst>
            <pc:docMk/>
            <pc:sldMk cId="2056380524" sldId="264"/>
            <ac:picMk id="6" creationId="{6CC5B9E4-BB09-4F88-9F15-F72B089A6E28}"/>
          </ac:picMkLst>
        </pc:picChg>
      </pc:sldChg>
      <pc:sldChg chg="addSp modSp new mod setBg addAnim modAnim">
        <pc:chgData name="Dominic Banys" userId="S::domba96@mgps.lbbdschool.org.uk::72befda1-ec76-48fb-a43d-59d2acbc0857" providerId="AD" clId="Web-{2B3335DE-7688-F379-4D8D-696569EC21B4}" dt="2022-02-10T11:55:29.387" v="464"/>
        <pc:sldMkLst>
          <pc:docMk/>
          <pc:sldMk cId="2836119047" sldId="265"/>
        </pc:sldMkLst>
        <pc:spChg chg="mod">
          <ac:chgData name="Dominic Banys" userId="S::domba96@mgps.lbbdschool.org.uk::72befda1-ec76-48fb-a43d-59d2acbc0857" providerId="AD" clId="Web-{2B3335DE-7688-F379-4D8D-696569EC21B4}" dt="2022-02-10T11:55:12.871" v="460" actId="1076"/>
          <ac:spMkLst>
            <pc:docMk/>
            <pc:sldMk cId="2836119047" sldId="265"/>
            <ac:spMk id="2" creationId="{07684EEF-3663-4111-ADD7-798B93149A1C}"/>
          </ac:spMkLst>
        </pc:spChg>
        <pc:spChg chg="mod">
          <ac:chgData name="Dominic Banys" userId="S::domba96@mgps.lbbdschool.org.uk::72befda1-ec76-48fb-a43d-59d2acbc0857" providerId="AD" clId="Web-{2B3335DE-7688-F379-4D8D-696569EC21B4}" dt="2022-02-10T11:55:06.856" v="459" actId="1076"/>
          <ac:spMkLst>
            <pc:docMk/>
            <pc:sldMk cId="2836119047" sldId="265"/>
            <ac:spMk id="3" creationId="{3ED19C85-E506-4B29-A688-E2BF18CD2CE9}"/>
          </ac:spMkLst>
        </pc:spChg>
        <pc:spChg chg="add">
          <ac:chgData name="Dominic Banys" userId="S::domba96@mgps.lbbdschool.org.uk::72befda1-ec76-48fb-a43d-59d2acbc0857" providerId="AD" clId="Web-{2B3335DE-7688-F379-4D8D-696569EC21B4}" dt="2022-02-10T11:53:33.557" v="445"/>
          <ac:spMkLst>
            <pc:docMk/>
            <pc:sldMk cId="2836119047" sldId="265"/>
            <ac:spMk id="9" creationId="{81C8C0F4-5C44-4C3F-B321-5CB3E2BABC2C}"/>
          </ac:spMkLst>
        </pc:spChg>
        <pc:spChg chg="add">
          <ac:chgData name="Dominic Banys" userId="S::domba96@mgps.lbbdschool.org.uk::72befda1-ec76-48fb-a43d-59d2acbc0857" providerId="AD" clId="Web-{2B3335DE-7688-F379-4D8D-696569EC21B4}" dt="2022-02-10T11:53:33.557" v="445"/>
          <ac:spMkLst>
            <pc:docMk/>
            <pc:sldMk cId="2836119047" sldId="265"/>
            <ac:spMk id="16" creationId="{837F2C8F-CC11-4A18-AA7E-AE8C022CDCC8}"/>
          </ac:spMkLst>
        </pc:spChg>
        <pc:grpChg chg="add">
          <ac:chgData name="Dominic Banys" userId="S::domba96@mgps.lbbdschool.org.uk::72befda1-ec76-48fb-a43d-59d2acbc0857" providerId="AD" clId="Web-{2B3335DE-7688-F379-4D8D-696569EC21B4}" dt="2022-02-10T11:53:33.557" v="445"/>
          <ac:grpSpMkLst>
            <pc:docMk/>
            <pc:sldMk cId="2836119047" sldId="265"/>
            <ac:grpSpMk id="11" creationId="{987A62DB-71D7-497D-BE1C-933ECB515A68}"/>
          </ac:grpSpMkLst>
        </pc:grpChg>
        <pc:picChg chg="add mod">
          <ac:chgData name="Dominic Banys" userId="S::domba96@mgps.lbbdschool.org.uk::72befda1-ec76-48fb-a43d-59d2acbc0857" providerId="AD" clId="Web-{2B3335DE-7688-F379-4D8D-696569EC21B4}" dt="2022-02-10T11:54:06.104" v="455" actId="14100"/>
          <ac:picMkLst>
            <pc:docMk/>
            <pc:sldMk cId="2836119047" sldId="265"/>
            <ac:picMk id="4" creationId="{B5B6D9E8-E579-4E28-A6E5-C4D3C6ED2DF6}"/>
          </ac:picMkLst>
        </pc:picChg>
      </pc:sldChg>
    </pc:docChg>
  </pc:docChgLst>
  <pc:docChgLst>
    <pc:chgData name="Dominic Banys" userId="S::domba96@mgps.lbbdschool.org.uk::72befda1-ec76-48fb-a43d-59d2acbc0857" providerId="AD" clId="Web-{82B7CB0B-E31E-4332-B2DC-123AF6F85CD4}"/>
    <pc:docChg chg="addSld modSld addMainMaster delMainMaster">
      <pc:chgData name="Dominic Banys" userId="S::domba96@mgps.lbbdschool.org.uk::72befda1-ec76-48fb-a43d-59d2acbc0857" providerId="AD" clId="Web-{82B7CB0B-E31E-4332-B2DC-123AF6F85CD4}" dt="2022-02-10T10:28:36.277" v="281"/>
      <pc:docMkLst>
        <pc:docMk/>
      </pc:docMkLst>
      <pc:sldChg chg="addSp modSp mod setBg modClrScheme addAnim modAnim chgLayout">
        <pc:chgData name="Dominic Banys" userId="S::domba96@mgps.lbbdschool.org.uk::72befda1-ec76-48fb-a43d-59d2acbc0857" providerId="AD" clId="Web-{82B7CB0B-E31E-4332-B2DC-123AF6F85CD4}" dt="2022-02-10T10:23:40.664" v="270" actId="1076"/>
        <pc:sldMkLst>
          <pc:docMk/>
          <pc:sldMk cId="1194440229" sldId="256"/>
        </pc:sldMkLst>
        <pc:spChg chg="mod">
          <ac:chgData name="Dominic Banys" userId="S::domba96@mgps.lbbdschool.org.uk::72befda1-ec76-48fb-a43d-59d2acbc0857" providerId="AD" clId="Web-{82B7CB0B-E31E-4332-B2DC-123AF6F85CD4}" dt="2022-02-10T10:23:34.929" v="269" actId="1076"/>
          <ac:spMkLst>
            <pc:docMk/>
            <pc:sldMk cId="1194440229" sldId="256"/>
            <ac:spMk id="2" creationId="{00000000-0000-0000-0000-000000000000}"/>
          </ac:spMkLst>
        </pc:spChg>
        <pc:spChg chg="mod">
          <ac:chgData name="Dominic Banys" userId="S::domba96@mgps.lbbdschool.org.uk::72befda1-ec76-48fb-a43d-59d2acbc0857" providerId="AD" clId="Web-{82B7CB0B-E31E-4332-B2DC-123AF6F85CD4}" dt="2022-02-10T10:23:40.664" v="270" actId="1076"/>
          <ac:spMkLst>
            <pc:docMk/>
            <pc:sldMk cId="1194440229" sldId="256"/>
            <ac:spMk id="3" creationId="{00000000-0000-0000-0000-000000000000}"/>
          </ac:spMkLst>
        </pc:spChg>
        <pc:spChg chg="add">
          <ac:chgData name="Dominic Banys" userId="S::domba96@mgps.lbbdschool.org.uk::72befda1-ec76-48fb-a43d-59d2acbc0857" providerId="AD" clId="Web-{82B7CB0B-E31E-4332-B2DC-123AF6F85CD4}" dt="2022-02-10T09:44:46.822" v="56"/>
          <ac:spMkLst>
            <pc:docMk/>
            <pc:sldMk cId="1194440229" sldId="256"/>
            <ac:spMk id="9" creationId="{EB95B01E-5851-431E-863B-0FAC65669516}"/>
          </ac:spMkLst>
        </pc:spChg>
        <pc:grpChg chg="add">
          <ac:chgData name="Dominic Banys" userId="S::domba96@mgps.lbbdschool.org.uk::72befda1-ec76-48fb-a43d-59d2acbc0857" providerId="AD" clId="Web-{82B7CB0B-E31E-4332-B2DC-123AF6F85CD4}" dt="2022-02-10T09:44:46.822" v="56"/>
          <ac:grpSpMkLst>
            <pc:docMk/>
            <pc:sldMk cId="1194440229" sldId="256"/>
            <ac:grpSpMk id="11" creationId="{5F17E415-B31D-479C-85EC-3974EB6DEDB8}"/>
          </ac:grpSpMkLst>
        </pc:grpChg>
        <pc:picChg chg="add mod ord">
          <ac:chgData name="Dominic Banys" userId="S::domba96@mgps.lbbdschool.org.uk::72befda1-ec76-48fb-a43d-59d2acbc0857" providerId="AD" clId="Web-{82B7CB0B-E31E-4332-B2DC-123AF6F85CD4}" dt="2022-02-10T09:51:18.551" v="96" actId="1076"/>
          <ac:picMkLst>
            <pc:docMk/>
            <pc:sldMk cId="1194440229" sldId="256"/>
            <ac:picMk id="4" creationId="{7577C35E-88DA-44C1-A772-6EEBB64D272B}"/>
          </ac:picMkLst>
        </pc:picChg>
      </pc:sldChg>
      <pc:sldChg chg="addSp delSp modSp new mod setBg addAnim modAnim">
        <pc:chgData name="Dominic Banys" userId="S::domba96@mgps.lbbdschool.org.uk::72befda1-ec76-48fb-a43d-59d2acbc0857" providerId="AD" clId="Web-{82B7CB0B-E31E-4332-B2DC-123AF6F85CD4}" dt="2022-02-10T10:24:13.197" v="274"/>
        <pc:sldMkLst>
          <pc:docMk/>
          <pc:sldMk cId="1232864242" sldId="257"/>
        </pc:sldMkLst>
        <pc:spChg chg="mod">
          <ac:chgData name="Dominic Banys" userId="S::domba96@mgps.lbbdschool.org.uk::72befda1-ec76-48fb-a43d-59d2acbc0857" providerId="AD" clId="Web-{82B7CB0B-E31E-4332-B2DC-123AF6F85CD4}" dt="2022-02-10T10:01:14.059" v="159" actId="1076"/>
          <ac:spMkLst>
            <pc:docMk/>
            <pc:sldMk cId="1232864242" sldId="257"/>
            <ac:spMk id="2" creationId="{8B6D7996-E636-4189-92C0-6ADB5A13181A}"/>
          </ac:spMkLst>
        </pc:spChg>
        <pc:spChg chg="mod ord">
          <ac:chgData name="Dominic Banys" userId="S::domba96@mgps.lbbdschool.org.uk::72befda1-ec76-48fb-a43d-59d2acbc0857" providerId="AD" clId="Web-{82B7CB0B-E31E-4332-B2DC-123AF6F85CD4}" dt="2022-02-10T10:01:05.011" v="158" actId="14100"/>
          <ac:spMkLst>
            <pc:docMk/>
            <pc:sldMk cId="1232864242" sldId="257"/>
            <ac:spMk id="3" creationId="{4EE474A6-D827-4975-A098-2A5F6236E58B}"/>
          </ac:spMkLst>
        </pc:spChg>
        <pc:spChg chg="add del">
          <ac:chgData name="Dominic Banys" userId="S::domba96@mgps.lbbdschool.org.uk::72befda1-ec76-48fb-a43d-59d2acbc0857" providerId="AD" clId="Web-{82B7CB0B-E31E-4332-B2DC-123AF6F85CD4}" dt="2022-02-10T09:59:07.238" v="145"/>
          <ac:spMkLst>
            <pc:docMk/>
            <pc:sldMk cId="1232864242" sldId="257"/>
            <ac:spMk id="8" creationId="{C0B89655-06C8-41C2-A46A-0CA83F8B8770}"/>
          </ac:spMkLst>
        </pc:spChg>
        <pc:spChg chg="add del">
          <ac:chgData name="Dominic Banys" userId="S::domba96@mgps.lbbdschool.org.uk::72befda1-ec76-48fb-a43d-59d2acbc0857" providerId="AD" clId="Web-{82B7CB0B-E31E-4332-B2DC-123AF6F85CD4}" dt="2022-02-10T09:59:07.238" v="145"/>
          <ac:spMkLst>
            <pc:docMk/>
            <pc:sldMk cId="1232864242" sldId="257"/>
            <ac:spMk id="22" creationId="{2B76E018-D3DB-4222-BFF9-ADBDC9A0637B}"/>
          </ac:spMkLst>
        </pc:spChg>
        <pc:spChg chg="add del">
          <ac:chgData name="Dominic Banys" userId="S::domba96@mgps.lbbdschool.org.uk::72befda1-ec76-48fb-a43d-59d2acbc0857" providerId="AD" clId="Web-{82B7CB0B-E31E-4332-B2DC-123AF6F85CD4}" dt="2022-02-10T10:00:21.024" v="152"/>
          <ac:spMkLst>
            <pc:docMk/>
            <pc:sldMk cId="1232864242" sldId="257"/>
            <ac:spMk id="27" creationId="{CA9CD3E6-968F-41B1-B6FA-C6FD9B728B6F}"/>
          </ac:spMkLst>
        </pc:spChg>
        <pc:spChg chg="add del">
          <ac:chgData name="Dominic Banys" userId="S::domba96@mgps.lbbdschool.org.uk::72befda1-ec76-48fb-a43d-59d2acbc0857" providerId="AD" clId="Web-{82B7CB0B-E31E-4332-B2DC-123AF6F85CD4}" dt="2022-02-10T10:00:39.634" v="154"/>
          <ac:spMkLst>
            <pc:docMk/>
            <pc:sldMk cId="1232864242" sldId="257"/>
            <ac:spMk id="48" creationId="{DC05F582-AA63-4A8C-915E-66057E4BEEA9}"/>
          </ac:spMkLst>
        </pc:spChg>
        <pc:spChg chg="add">
          <ac:chgData name="Dominic Banys" userId="S::domba96@mgps.lbbdschool.org.uk::72befda1-ec76-48fb-a43d-59d2acbc0857" providerId="AD" clId="Web-{82B7CB0B-E31E-4332-B2DC-123AF6F85CD4}" dt="2022-02-10T10:00:39.634" v="154"/>
          <ac:spMkLst>
            <pc:docMk/>
            <pc:sldMk cId="1232864242" sldId="257"/>
            <ac:spMk id="53" creationId="{B4F9B187-EC02-44E0-99C7-5D629D6648DA}"/>
          </ac:spMkLst>
        </pc:spChg>
        <pc:spChg chg="add">
          <ac:chgData name="Dominic Banys" userId="S::domba96@mgps.lbbdschool.org.uk::72befda1-ec76-48fb-a43d-59d2acbc0857" providerId="AD" clId="Web-{82B7CB0B-E31E-4332-B2DC-123AF6F85CD4}" dt="2022-02-10T10:00:39.634" v="154"/>
          <ac:spMkLst>
            <pc:docMk/>
            <pc:sldMk cId="1232864242" sldId="257"/>
            <ac:spMk id="67" creationId="{9D8267F7-1115-4F9A-BEF5-BB6664BCF0DB}"/>
          </ac:spMkLst>
        </pc:spChg>
        <pc:grpChg chg="add del">
          <ac:chgData name="Dominic Banys" userId="S::domba96@mgps.lbbdschool.org.uk::72befda1-ec76-48fb-a43d-59d2acbc0857" providerId="AD" clId="Web-{82B7CB0B-E31E-4332-B2DC-123AF6F85CD4}" dt="2022-02-10T09:59:07.238" v="145"/>
          <ac:grpSpMkLst>
            <pc:docMk/>
            <pc:sldMk cId="1232864242" sldId="257"/>
            <ac:grpSpMk id="10" creationId="{F647E4D5-C9B2-4EBE-B61C-8779B538C79B}"/>
          </ac:grpSpMkLst>
        </pc:grpChg>
        <pc:grpChg chg="add del">
          <ac:chgData name="Dominic Banys" userId="S::domba96@mgps.lbbdschool.org.uk::72befda1-ec76-48fb-a43d-59d2acbc0857" providerId="AD" clId="Web-{82B7CB0B-E31E-4332-B2DC-123AF6F85CD4}" dt="2022-02-10T10:00:21.024" v="152"/>
          <ac:grpSpMkLst>
            <pc:docMk/>
            <pc:sldMk cId="1232864242" sldId="257"/>
            <ac:grpSpMk id="29" creationId="{2F76036C-C247-4F63-AE7F-2ADB1D496E70}"/>
          </ac:grpSpMkLst>
        </pc:grpChg>
        <pc:grpChg chg="add del">
          <ac:chgData name="Dominic Banys" userId="S::domba96@mgps.lbbdschool.org.uk::72befda1-ec76-48fb-a43d-59d2acbc0857" providerId="AD" clId="Web-{82B7CB0B-E31E-4332-B2DC-123AF6F85CD4}" dt="2022-02-10T10:00:39.634" v="154"/>
          <ac:grpSpMkLst>
            <pc:docMk/>
            <pc:sldMk cId="1232864242" sldId="257"/>
            <ac:grpSpMk id="36" creationId="{30D050C3-946A-4155-B469-3FE5492E6E91}"/>
          </ac:grpSpMkLst>
        </pc:grpChg>
        <pc:grpChg chg="add">
          <ac:chgData name="Dominic Banys" userId="S::domba96@mgps.lbbdschool.org.uk::72befda1-ec76-48fb-a43d-59d2acbc0857" providerId="AD" clId="Web-{82B7CB0B-E31E-4332-B2DC-123AF6F85CD4}" dt="2022-02-10T10:00:39.634" v="154"/>
          <ac:grpSpMkLst>
            <pc:docMk/>
            <pc:sldMk cId="1232864242" sldId="257"/>
            <ac:grpSpMk id="55" creationId="{7C6B683D-13FA-4605-8648-01FC9C82FEC8}"/>
          </ac:grpSpMkLst>
        </pc:grpChg>
        <pc:grpChg chg="add">
          <ac:chgData name="Dominic Banys" userId="S::domba96@mgps.lbbdschool.org.uk::72befda1-ec76-48fb-a43d-59d2acbc0857" providerId="AD" clId="Web-{82B7CB0B-E31E-4332-B2DC-123AF6F85CD4}" dt="2022-02-10T10:00:39.634" v="154"/>
          <ac:grpSpMkLst>
            <pc:docMk/>
            <pc:sldMk cId="1232864242" sldId="257"/>
            <ac:grpSpMk id="69" creationId="{7B4E221E-E4F3-4D25-8DC8-8A3D08C830B4}"/>
          </ac:grpSpMkLst>
        </pc:grpChg>
        <pc:picChg chg="add mod">
          <ac:chgData name="Dominic Banys" userId="S::domba96@mgps.lbbdschool.org.uk::72befda1-ec76-48fb-a43d-59d2acbc0857" providerId="AD" clId="Web-{82B7CB0B-E31E-4332-B2DC-123AF6F85CD4}" dt="2022-02-10T10:00:39.634" v="154"/>
          <ac:picMkLst>
            <pc:docMk/>
            <pc:sldMk cId="1232864242" sldId="257"/>
            <ac:picMk id="4" creationId="{1C9C320A-D12D-4B80-9E01-2F947E21E511}"/>
          </ac:picMkLst>
        </pc:picChg>
      </pc:sldChg>
      <pc:sldChg chg="addSp delSp modSp new mod setBg addAnim modAnim">
        <pc:chgData name="Dominic Banys" userId="S::domba96@mgps.lbbdschool.org.uk::72befda1-ec76-48fb-a43d-59d2acbc0857" providerId="AD" clId="Web-{82B7CB0B-E31E-4332-B2DC-123AF6F85CD4}" dt="2022-02-10T10:25:53.016" v="279"/>
        <pc:sldMkLst>
          <pc:docMk/>
          <pc:sldMk cId="3074274621" sldId="258"/>
        </pc:sldMkLst>
        <pc:spChg chg="mod">
          <ac:chgData name="Dominic Banys" userId="S::domba96@mgps.lbbdschool.org.uk::72befda1-ec76-48fb-a43d-59d2acbc0857" providerId="AD" clId="Web-{82B7CB0B-E31E-4332-B2DC-123AF6F85CD4}" dt="2022-02-10T10:05:59.812" v="188"/>
          <ac:spMkLst>
            <pc:docMk/>
            <pc:sldMk cId="3074274621" sldId="258"/>
            <ac:spMk id="2" creationId="{B0A1CD93-CB4E-444A-91FB-BDEA055B9CC4}"/>
          </ac:spMkLst>
        </pc:spChg>
        <pc:spChg chg="del">
          <ac:chgData name="Dominic Banys" userId="S::domba96@mgps.lbbdschool.org.uk::72befda1-ec76-48fb-a43d-59d2acbc0857" providerId="AD" clId="Web-{82B7CB0B-E31E-4332-B2DC-123AF6F85CD4}" dt="2022-02-10T10:02:24.094" v="168"/>
          <ac:spMkLst>
            <pc:docMk/>
            <pc:sldMk cId="3074274621" sldId="258"/>
            <ac:spMk id="3" creationId="{E1870D87-04B6-4238-8BBE-7A159CD65C81}"/>
          </ac:spMkLst>
        </pc:spChg>
        <pc:spChg chg="add mod">
          <ac:chgData name="Dominic Banys" userId="S::domba96@mgps.lbbdschool.org.uk::72befda1-ec76-48fb-a43d-59d2acbc0857" providerId="AD" clId="Web-{82B7CB0B-E31E-4332-B2DC-123AF6F85CD4}" dt="2022-02-10T10:05:59.812" v="188"/>
          <ac:spMkLst>
            <pc:docMk/>
            <pc:sldMk cId="3074274621" sldId="258"/>
            <ac:spMk id="4" creationId="{9AA8DDD1-639E-4762-9395-2E588CE297F4}"/>
          </ac:spMkLst>
        </pc:spChg>
        <pc:spChg chg="add del">
          <ac:chgData name="Dominic Banys" userId="S::domba96@mgps.lbbdschool.org.uk::72befda1-ec76-48fb-a43d-59d2acbc0857" providerId="AD" clId="Web-{82B7CB0B-E31E-4332-B2DC-123AF6F85CD4}" dt="2022-02-10T10:05:59.812" v="188"/>
          <ac:spMkLst>
            <pc:docMk/>
            <pc:sldMk cId="3074274621" sldId="258"/>
            <ac:spMk id="21" creationId="{6DC8E2D9-6729-4614-8667-C1016D3182E4}"/>
          </ac:spMkLst>
        </pc:spChg>
        <pc:spChg chg="add del">
          <ac:chgData name="Dominic Banys" userId="S::domba96@mgps.lbbdschool.org.uk::72befda1-ec76-48fb-a43d-59d2acbc0857" providerId="AD" clId="Web-{82B7CB0B-E31E-4332-B2DC-123AF6F85CD4}" dt="2022-02-10T10:05:59.796" v="187"/>
          <ac:spMkLst>
            <pc:docMk/>
            <pc:sldMk cId="3074274621" sldId="258"/>
            <ac:spMk id="38" creationId="{182D455B-C993-4AC2-BAC2-D5C9890CEF7F}"/>
          </ac:spMkLst>
        </pc:spChg>
        <pc:spChg chg="add">
          <ac:chgData name="Dominic Banys" userId="S::domba96@mgps.lbbdschool.org.uk::72befda1-ec76-48fb-a43d-59d2acbc0857" providerId="AD" clId="Web-{82B7CB0B-E31E-4332-B2DC-123AF6F85CD4}" dt="2022-02-10T10:05:59.812" v="188"/>
          <ac:spMkLst>
            <pc:docMk/>
            <pc:sldMk cId="3074274621" sldId="258"/>
            <ac:spMk id="44" creationId="{81C8C0F4-5C44-4C3F-B321-5CB3E2BABC2C}"/>
          </ac:spMkLst>
        </pc:spChg>
        <pc:spChg chg="add">
          <ac:chgData name="Dominic Banys" userId="S::domba96@mgps.lbbdschool.org.uk::72befda1-ec76-48fb-a43d-59d2acbc0857" providerId="AD" clId="Web-{82B7CB0B-E31E-4332-B2DC-123AF6F85CD4}" dt="2022-02-10T10:05:59.812" v="188"/>
          <ac:spMkLst>
            <pc:docMk/>
            <pc:sldMk cId="3074274621" sldId="258"/>
            <ac:spMk id="45" creationId="{837F2C8F-CC11-4A18-AA7E-AE8C022CDCC8}"/>
          </ac:spMkLst>
        </pc:spChg>
        <pc:grpChg chg="add del">
          <ac:chgData name="Dominic Banys" userId="S::domba96@mgps.lbbdschool.org.uk::72befda1-ec76-48fb-a43d-59d2acbc0857" providerId="AD" clId="Web-{82B7CB0B-E31E-4332-B2DC-123AF6F85CD4}" dt="2022-02-10T10:05:59.812" v="188"/>
          <ac:grpSpMkLst>
            <pc:docMk/>
            <pc:sldMk cId="3074274621" sldId="258"/>
            <ac:grpSpMk id="9" creationId="{BF4E480B-94D6-46F9-A2B6-B98D311FDC19}"/>
          </ac:grpSpMkLst>
        </pc:grpChg>
        <pc:grpChg chg="add del">
          <ac:chgData name="Dominic Banys" userId="S::domba96@mgps.lbbdschool.org.uk::72befda1-ec76-48fb-a43d-59d2acbc0857" providerId="AD" clId="Web-{82B7CB0B-E31E-4332-B2DC-123AF6F85CD4}" dt="2022-02-10T10:05:59.812" v="188"/>
          <ac:grpSpMkLst>
            <pc:docMk/>
            <pc:sldMk cId="3074274621" sldId="258"/>
            <ac:grpSpMk id="23" creationId="{67186895-7DAD-4EEE-BF1A-CC36B9426A43}"/>
          </ac:grpSpMkLst>
        </pc:grpChg>
        <pc:grpChg chg="add">
          <ac:chgData name="Dominic Banys" userId="S::domba96@mgps.lbbdschool.org.uk::72befda1-ec76-48fb-a43d-59d2acbc0857" providerId="AD" clId="Web-{82B7CB0B-E31E-4332-B2DC-123AF6F85CD4}" dt="2022-02-10T10:05:59.812" v="188"/>
          <ac:grpSpMkLst>
            <pc:docMk/>
            <pc:sldMk cId="3074274621" sldId="258"/>
            <ac:grpSpMk id="40" creationId="{987A62DB-71D7-497D-BE1C-933ECB515A68}"/>
          </ac:grpSpMkLst>
        </pc:grpChg>
        <pc:picChg chg="add mod ord">
          <ac:chgData name="Dominic Banys" userId="S::domba96@mgps.lbbdschool.org.uk::72befda1-ec76-48fb-a43d-59d2acbc0857" providerId="AD" clId="Web-{82B7CB0B-E31E-4332-B2DC-123AF6F85CD4}" dt="2022-02-10T10:06:23.579" v="194" actId="14100"/>
          <ac:picMkLst>
            <pc:docMk/>
            <pc:sldMk cId="3074274621" sldId="258"/>
            <ac:picMk id="5" creationId="{1346EA26-50EE-4094-9594-BBCD213B87FF}"/>
          </ac:picMkLst>
        </pc:picChg>
      </pc:sldChg>
      <pc:sldChg chg="addSp delSp modSp new mod setBg addAnim modAnim">
        <pc:chgData name="Dominic Banys" userId="S::domba96@mgps.lbbdschool.org.uk::72befda1-ec76-48fb-a43d-59d2acbc0857" providerId="AD" clId="Web-{82B7CB0B-E31E-4332-B2DC-123AF6F85CD4}" dt="2022-02-10T10:28:36.277" v="281"/>
        <pc:sldMkLst>
          <pc:docMk/>
          <pc:sldMk cId="3096482540" sldId="259"/>
        </pc:sldMkLst>
        <pc:spChg chg="mod">
          <ac:chgData name="Dominic Banys" userId="S::domba96@mgps.lbbdschool.org.uk::72befda1-ec76-48fb-a43d-59d2acbc0857" providerId="AD" clId="Web-{82B7CB0B-E31E-4332-B2DC-123AF6F85CD4}" dt="2022-02-10T10:21:35.874" v="244"/>
          <ac:spMkLst>
            <pc:docMk/>
            <pc:sldMk cId="3096482540" sldId="259"/>
            <ac:spMk id="2" creationId="{DBB61CD8-F0D4-4076-98B0-6DB3BC47EA01}"/>
          </ac:spMkLst>
        </pc:spChg>
        <pc:spChg chg="mod">
          <ac:chgData name="Dominic Banys" userId="S::domba96@mgps.lbbdschool.org.uk::72befda1-ec76-48fb-a43d-59d2acbc0857" providerId="AD" clId="Web-{82B7CB0B-E31E-4332-B2DC-123AF6F85CD4}" dt="2022-02-10T10:23:23.288" v="268" actId="1076"/>
          <ac:spMkLst>
            <pc:docMk/>
            <pc:sldMk cId="3096482540" sldId="259"/>
            <ac:spMk id="3" creationId="{99925AB6-10BE-436F-981C-3401ECD0BC19}"/>
          </ac:spMkLst>
        </pc:spChg>
        <pc:spChg chg="add mod">
          <ac:chgData name="Dominic Banys" userId="S::domba96@mgps.lbbdschool.org.uk::72befda1-ec76-48fb-a43d-59d2acbc0857" providerId="AD" clId="Web-{82B7CB0B-E31E-4332-B2DC-123AF6F85CD4}" dt="2022-02-10T10:23:19.834" v="267" actId="1076"/>
          <ac:spMkLst>
            <pc:docMk/>
            <pc:sldMk cId="3096482540" sldId="259"/>
            <ac:spMk id="6" creationId="{177971A9-1234-4C8C-A28E-BC4555DA9808}"/>
          </ac:spMkLst>
        </pc:spChg>
        <pc:spChg chg="add del">
          <ac:chgData name="Dominic Banys" userId="S::domba96@mgps.lbbdschool.org.uk::72befda1-ec76-48fb-a43d-59d2acbc0857" providerId="AD" clId="Web-{82B7CB0B-E31E-4332-B2DC-123AF6F85CD4}" dt="2022-02-10T10:12:23.259" v="219"/>
          <ac:spMkLst>
            <pc:docMk/>
            <pc:sldMk cId="3096482540" sldId="259"/>
            <ac:spMk id="8" creationId="{A37F6730-8F76-4239-8CBA-B914B02A75AB}"/>
          </ac:spMkLst>
        </pc:spChg>
        <pc:spChg chg="mod">
          <ac:chgData name="Dominic Banys" userId="S::domba96@mgps.lbbdschool.org.uk::72befda1-ec76-48fb-a43d-59d2acbc0857" providerId="AD" clId="Web-{82B7CB0B-E31E-4332-B2DC-123AF6F85CD4}" dt="2022-02-10T10:12:18.025" v="216" actId="14100"/>
          <ac:spMkLst>
            <pc:docMk/>
            <pc:sldMk cId="3096482540" sldId="259"/>
            <ac:spMk id="13" creationId="{CE8752FF-502D-43D5-9828-8C4216648319}"/>
          </ac:spMkLst>
        </pc:spChg>
        <pc:spChg chg="add del">
          <ac:chgData name="Dominic Banys" userId="S::domba96@mgps.lbbdschool.org.uk::72befda1-ec76-48fb-a43d-59d2acbc0857" providerId="AD" clId="Web-{82B7CB0B-E31E-4332-B2DC-123AF6F85CD4}" dt="2022-02-10T10:12:23.244" v="218"/>
          <ac:spMkLst>
            <pc:docMk/>
            <pc:sldMk cId="3096482540" sldId="259"/>
            <ac:spMk id="18" creationId="{A37F6730-8F76-4239-8CBA-B914B02A75AB}"/>
          </ac:spMkLst>
        </pc:spChg>
        <pc:spChg chg="add del">
          <ac:chgData name="Dominic Banys" userId="S::domba96@mgps.lbbdschool.org.uk::72befda1-ec76-48fb-a43d-59d2acbc0857" providerId="AD" clId="Web-{82B7CB0B-E31E-4332-B2DC-123AF6F85CD4}" dt="2022-02-10T10:13:57.328" v="229"/>
          <ac:spMkLst>
            <pc:docMk/>
            <pc:sldMk cId="3096482540" sldId="259"/>
            <ac:spMk id="31" creationId="{A37F6730-8F76-4239-8CBA-B914B02A75AB}"/>
          </ac:spMkLst>
        </pc:spChg>
        <pc:spChg chg="add del">
          <ac:chgData name="Dominic Banys" userId="S::domba96@mgps.lbbdschool.org.uk::72befda1-ec76-48fb-a43d-59d2acbc0857" providerId="AD" clId="Web-{82B7CB0B-E31E-4332-B2DC-123AF6F85CD4}" dt="2022-02-10T10:13:57.328" v="229"/>
          <ac:spMkLst>
            <pc:docMk/>
            <pc:sldMk cId="3096482540" sldId="259"/>
            <ac:spMk id="32" creationId="{360A8458-D6B6-45BF-912C-2B2EBCBF00F5}"/>
          </ac:spMkLst>
        </pc:spChg>
        <pc:spChg chg="add del">
          <ac:chgData name="Dominic Banys" userId="S::domba96@mgps.lbbdschool.org.uk::72befda1-ec76-48fb-a43d-59d2acbc0857" providerId="AD" clId="Web-{82B7CB0B-E31E-4332-B2DC-123AF6F85CD4}" dt="2022-02-10T10:21:35.874" v="244"/>
          <ac:spMkLst>
            <pc:docMk/>
            <pc:sldMk cId="3096482540" sldId="259"/>
            <ac:spMk id="38" creationId="{81C8C0F4-5C44-4C3F-B321-5CB3E2BABC2C}"/>
          </ac:spMkLst>
        </pc:spChg>
        <pc:spChg chg="mod">
          <ac:chgData name="Dominic Banys" userId="S::domba96@mgps.lbbdschool.org.uk::72befda1-ec76-48fb-a43d-59d2acbc0857" providerId="AD" clId="Web-{82B7CB0B-E31E-4332-B2DC-123AF6F85CD4}" dt="2022-02-10T10:21:31.593" v="243" actId="1076"/>
          <ac:spMkLst>
            <pc:docMk/>
            <pc:sldMk cId="3096482540" sldId="259"/>
            <ac:spMk id="43" creationId="{D135C986-CB82-4211-A910-D232B9BCA1E0}"/>
          </ac:spMkLst>
        </pc:spChg>
        <pc:spChg chg="add del">
          <ac:chgData name="Dominic Banys" userId="S::domba96@mgps.lbbdschool.org.uk::72befda1-ec76-48fb-a43d-59d2acbc0857" providerId="AD" clId="Web-{82B7CB0B-E31E-4332-B2DC-123AF6F85CD4}" dt="2022-02-10T10:21:35.874" v="244"/>
          <ac:spMkLst>
            <pc:docMk/>
            <pc:sldMk cId="3096482540" sldId="259"/>
            <ac:spMk id="45" creationId="{837F2C8F-CC11-4A18-AA7E-AE8C022CDCC8}"/>
          </ac:spMkLst>
        </pc:spChg>
        <pc:spChg chg="add">
          <ac:chgData name="Dominic Banys" userId="S::domba96@mgps.lbbdschool.org.uk::72befda1-ec76-48fb-a43d-59d2acbc0857" providerId="AD" clId="Web-{82B7CB0B-E31E-4332-B2DC-123AF6F85CD4}" dt="2022-02-10T10:21:35.874" v="244"/>
          <ac:spMkLst>
            <pc:docMk/>
            <pc:sldMk cId="3096482540" sldId="259"/>
            <ac:spMk id="50" creationId="{7BA10581-08F2-4D9E-8CB4-07ECFEE95EE6}"/>
          </ac:spMkLst>
        </pc:spChg>
        <pc:grpChg chg="add del">
          <ac:chgData name="Dominic Banys" userId="S::domba96@mgps.lbbdschool.org.uk::72befda1-ec76-48fb-a43d-59d2acbc0857" providerId="AD" clId="Web-{82B7CB0B-E31E-4332-B2DC-123AF6F85CD4}" dt="2022-02-10T10:12:23.259" v="219"/>
          <ac:grpSpMkLst>
            <pc:docMk/>
            <pc:sldMk cId="3096482540" sldId="259"/>
            <ac:grpSpMk id="10" creationId="{000A5F84-BD20-4A3E-81BA-9F4444101C16}"/>
          </ac:grpSpMkLst>
        </pc:grpChg>
        <pc:grpChg chg="add del">
          <ac:chgData name="Dominic Banys" userId="S::domba96@mgps.lbbdschool.org.uk::72befda1-ec76-48fb-a43d-59d2acbc0857" providerId="AD" clId="Web-{82B7CB0B-E31E-4332-B2DC-123AF6F85CD4}" dt="2022-02-10T10:12:23.244" v="218"/>
          <ac:grpSpMkLst>
            <pc:docMk/>
            <pc:sldMk cId="3096482540" sldId="259"/>
            <ac:grpSpMk id="20" creationId="{000A5F84-BD20-4A3E-81BA-9F4444101C16}"/>
          </ac:grpSpMkLst>
        </pc:grpChg>
        <pc:grpChg chg="add del">
          <ac:chgData name="Dominic Banys" userId="S::domba96@mgps.lbbdschool.org.uk::72befda1-ec76-48fb-a43d-59d2acbc0857" providerId="AD" clId="Web-{82B7CB0B-E31E-4332-B2DC-123AF6F85CD4}" dt="2022-02-10T10:13:57.328" v="229"/>
          <ac:grpSpMkLst>
            <pc:docMk/>
            <pc:sldMk cId="3096482540" sldId="259"/>
            <ac:grpSpMk id="33" creationId="{F007FBF4-4B89-4AE1-955F-071EF00F9BFE}"/>
          </ac:grpSpMkLst>
        </pc:grpChg>
        <pc:grpChg chg="add del">
          <ac:chgData name="Dominic Banys" userId="S::domba96@mgps.lbbdschool.org.uk::72befda1-ec76-48fb-a43d-59d2acbc0857" providerId="AD" clId="Web-{82B7CB0B-E31E-4332-B2DC-123AF6F85CD4}" dt="2022-02-10T10:21:35.874" v="244"/>
          <ac:grpSpMkLst>
            <pc:docMk/>
            <pc:sldMk cId="3096482540" sldId="259"/>
            <ac:grpSpMk id="40" creationId="{987A62DB-71D7-497D-BE1C-933ECB515A68}"/>
          </ac:grpSpMkLst>
        </pc:grpChg>
        <pc:grpChg chg="add">
          <ac:chgData name="Dominic Banys" userId="S::domba96@mgps.lbbdschool.org.uk::72befda1-ec76-48fb-a43d-59d2acbc0857" providerId="AD" clId="Web-{82B7CB0B-E31E-4332-B2DC-123AF6F85CD4}" dt="2022-02-10T10:21:35.874" v="244"/>
          <ac:grpSpMkLst>
            <pc:docMk/>
            <pc:sldMk cId="3096482540" sldId="259"/>
            <ac:grpSpMk id="52" creationId="{59E2092A-4250-4BDD-AC6C-CA57E30DDD57}"/>
          </ac:grpSpMkLst>
        </pc:grpChg>
        <pc:picChg chg="add del mod">
          <ac:chgData name="Dominic Banys" userId="S::domba96@mgps.lbbdschool.org.uk::72befda1-ec76-48fb-a43d-59d2acbc0857" providerId="AD" clId="Web-{82B7CB0B-E31E-4332-B2DC-123AF6F85CD4}" dt="2022-02-10T10:14:22.861" v="230"/>
          <ac:picMkLst>
            <pc:docMk/>
            <pc:sldMk cId="3096482540" sldId="259"/>
            <ac:picMk id="4" creationId="{E67D83A9-537D-48EF-AA2D-1F53B0C1D9ED}"/>
          </ac:picMkLst>
        </pc:picChg>
        <pc:picChg chg="add del mod">
          <ac:chgData name="Dominic Banys" userId="S::domba96@mgps.lbbdschool.org.uk::72befda1-ec76-48fb-a43d-59d2acbc0857" providerId="AD" clId="Web-{82B7CB0B-E31E-4332-B2DC-123AF6F85CD4}" dt="2022-02-10T10:15:10.974" v="236"/>
          <ac:picMkLst>
            <pc:docMk/>
            <pc:sldMk cId="3096482540" sldId="259"/>
            <ac:picMk id="5" creationId="{59ACACB2-F19A-4FC1-A9F4-C733EFFBA330}"/>
          </ac:picMkLst>
        </pc:picChg>
      </pc:sldChg>
      <pc:sldMasterChg chg="del delSldLayout">
        <pc:chgData name="Dominic Banys" userId="S::domba96@mgps.lbbdschool.org.uk::72befda1-ec76-48fb-a43d-59d2acbc0857" providerId="AD" clId="Web-{82B7CB0B-E31E-4332-B2DC-123AF6F85CD4}" dt="2022-02-10T09:44:46.822" v="56"/>
        <pc:sldMasterMkLst>
          <pc:docMk/>
          <pc:sldMasterMk cId="0" sldId="2147483696"/>
        </pc:sldMasterMkLst>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697"/>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698"/>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699"/>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0"/>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1"/>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2"/>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3"/>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4"/>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5"/>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6"/>
          </pc:sldLayoutMkLst>
        </pc:sldLayoutChg>
        <pc:sldLayoutChg chg="del">
          <pc:chgData name="Dominic Banys" userId="S::domba96@mgps.lbbdschool.org.uk::72befda1-ec76-48fb-a43d-59d2acbc0857" providerId="AD" clId="Web-{82B7CB0B-E31E-4332-B2DC-123AF6F85CD4}" dt="2022-02-10T09:44:46.822" v="56"/>
          <pc:sldLayoutMkLst>
            <pc:docMk/>
            <pc:sldMasterMk cId="0" sldId="2147483696"/>
            <pc:sldLayoutMk cId="0" sldId="2147483707"/>
          </pc:sldLayoutMkLst>
        </pc:sldLayoutChg>
      </pc:sldMasterChg>
      <pc:sldMasterChg chg="add replId addSldLayout">
        <pc:chgData name="Dominic Banys" userId="S::domba96@mgps.lbbdschool.org.uk::72befda1-ec76-48fb-a43d-59d2acbc0857" providerId="AD" clId="Web-{82B7CB0B-E31E-4332-B2DC-123AF6F85CD4}" dt="2022-02-10T09:44:46.822" v="56"/>
        <pc:sldMasterMkLst>
          <pc:docMk/>
          <pc:sldMasterMk cId="1848917754" sldId="2147483708"/>
        </pc:sldMasterMkLst>
        <pc:sldLayoutChg chg="add">
          <pc:chgData name="Dominic Banys" userId="S::domba96@mgps.lbbdschool.org.uk::72befda1-ec76-48fb-a43d-59d2acbc0857" providerId="AD" clId="Web-{82B7CB0B-E31E-4332-B2DC-123AF6F85CD4}" dt="2022-02-10T09:44:46.822" v="56"/>
          <pc:sldLayoutMkLst>
            <pc:docMk/>
            <pc:sldMasterMk cId="1848917754" sldId="2147483708"/>
            <pc:sldLayoutMk cId="2168991670" sldId="2147483709"/>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2641455357" sldId="2147483710"/>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3152675587" sldId="2147483711"/>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3131515763" sldId="2147483712"/>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2064826516" sldId="2147483713"/>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2246803848" sldId="2147483714"/>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3605401154" sldId="2147483715"/>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870423462" sldId="2147483716"/>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3929155809" sldId="2147483717"/>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2584438906" sldId="2147483718"/>
          </pc:sldLayoutMkLst>
        </pc:sldLayoutChg>
        <pc:sldLayoutChg chg="add replId">
          <pc:chgData name="Dominic Banys" userId="S::domba96@mgps.lbbdschool.org.uk::72befda1-ec76-48fb-a43d-59d2acbc0857" providerId="AD" clId="Web-{82B7CB0B-E31E-4332-B2DC-123AF6F85CD4}" dt="2022-02-10T09:44:46.822" v="56"/>
          <pc:sldLayoutMkLst>
            <pc:docMk/>
            <pc:sldMasterMk cId="1848917754" sldId="2147483708"/>
            <pc:sldLayoutMk cId="2372209651" sldId="214748371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372209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584438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2/10/2022</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92915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870423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05401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246803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064826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131515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152675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641455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2/10/2022</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168991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2/10/2022</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1848917754"/>
      </p:ext>
    </p:extLst>
  </p:cSld>
  <p:clrMap bg1="dk1" tx1="lt1" bg2="dk2" tx2="lt2" accent1="accent1" accent2="accent2" accent3="accent3" accent4="accent4" accent5="accent5" accent6="accent6" hlink="hlink" folHlink="folHlink"/>
  <p:sldLayoutIdLst>
    <p:sldLayoutId id="2147483719" r:id="rId1"/>
    <p:sldLayoutId id="2147483718" r:id="rId2"/>
    <p:sldLayoutId id="2147483717" r:id="rId3"/>
    <p:sldLayoutId id="2147483716" r:id="rId4"/>
    <p:sldLayoutId id="2147483715" r:id="rId5"/>
    <p:sldLayoutId id="2147483714" r:id="rId6"/>
    <p:sldLayoutId id="2147483713" r:id="rId7"/>
    <p:sldLayoutId id="2147483712" r:id="rId8"/>
    <p:sldLayoutId id="2147483711" r:id="rId9"/>
    <p:sldLayoutId id="2147483710" r:id="rId10"/>
    <p:sldLayoutId id="2147483709"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EB95B01E-5851-431E-863B-0FAC65669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5F17E415-B31D-479C-85EC-3974EB6DED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4400"/>
            <a:chOff x="4925125" y="3600"/>
            <a:chExt cx="7266875" cy="6854400"/>
          </a:xfrm>
        </p:grpSpPr>
        <p:sp>
          <p:nvSpPr>
            <p:cNvPr id="12" name="Oval 11">
              <a:extLst>
                <a:ext uri="{FF2B5EF4-FFF2-40B4-BE49-F238E27FC236}">
                  <a16:creationId xmlns:a16="http://schemas.microsoft.com/office/drawing/2014/main" id="{10DD1D5F-3B52-4010-9875-7B2C81481D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19A5E776-A0B7-4721-A7C0-6297BF15AD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B627A0E1-E162-49A8-AD35-2102FE5DA0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ctrTitle"/>
          </p:nvPr>
        </p:nvSpPr>
        <p:spPr>
          <a:xfrm>
            <a:off x="3279476" y="1033955"/>
            <a:ext cx="5473700" cy="3352967"/>
          </a:xfrm>
        </p:spPr>
        <p:txBody>
          <a:bodyPr>
            <a:normAutofit fontScale="90000"/>
          </a:bodyPr>
          <a:lstStyle/>
          <a:p>
            <a:pPr algn="ctr"/>
            <a:r>
              <a:rPr lang="en-US" sz="5600" dirty="0">
                <a:solidFill>
                  <a:srgbClr val="FFFFFF"/>
                </a:solidFill>
                <a:latin typeface="Bahnschrift SemiBold"/>
              </a:rPr>
              <a:t>THE CIRCULATORY SYSTEM AND HOW IT WORKS</a:t>
            </a:r>
            <a:br>
              <a:rPr lang="en-US" sz="5600" dirty="0">
                <a:solidFill>
                  <a:srgbClr val="FFFFFF"/>
                </a:solidFill>
                <a:latin typeface="Bahnschrift SemiBold"/>
              </a:rPr>
            </a:br>
            <a:br>
              <a:rPr lang="en-US" sz="5600" dirty="0">
                <a:latin typeface="Bahnschrift SemiBold"/>
              </a:rPr>
            </a:br>
            <a:endParaRPr lang="en-US" sz="5600">
              <a:solidFill>
                <a:srgbClr val="FFFFFF"/>
              </a:solidFill>
              <a:latin typeface="Bahnschrift SemiBold"/>
            </a:endParaRPr>
          </a:p>
        </p:txBody>
      </p:sp>
      <p:sp>
        <p:nvSpPr>
          <p:cNvPr id="3" name="Subtitle 2"/>
          <p:cNvSpPr>
            <a:spLocks noGrp="1"/>
          </p:cNvSpPr>
          <p:nvPr>
            <p:ph type="subTitle" idx="1"/>
          </p:nvPr>
        </p:nvSpPr>
        <p:spPr>
          <a:xfrm>
            <a:off x="4191224" y="4169293"/>
            <a:ext cx="3563938" cy="1282901"/>
          </a:xfrm>
        </p:spPr>
        <p:txBody>
          <a:bodyPr vert="horz" lIns="91440" tIns="45720" rIns="91440" bIns="45720" rtlCol="0">
            <a:normAutofit/>
          </a:bodyPr>
          <a:lstStyle/>
          <a:p>
            <a:pPr algn="ctr"/>
            <a:r>
              <a:rPr lang="en-US">
                <a:solidFill>
                  <a:srgbClr val="FFFFFF"/>
                </a:solidFill>
              </a:rPr>
              <a:t>Kailen and Elizabeth</a:t>
            </a:r>
          </a:p>
        </p:txBody>
      </p:sp>
      <p:pic>
        <p:nvPicPr>
          <p:cNvPr id="4" name="Picture 3">
            <a:extLst>
              <a:ext uri="{FF2B5EF4-FFF2-40B4-BE49-F238E27FC236}">
                <a16:creationId xmlns:a16="http://schemas.microsoft.com/office/drawing/2014/main" id="{7577C35E-88DA-44C1-A772-6EEBB64D272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alphaModFix/>
          </a:blip>
          <a:srcRect t="6" r="-6" b="-6"/>
          <a:stretch/>
        </p:blipFill>
        <p:spPr>
          <a:xfrm>
            <a:off x="-18144914" y="1380222"/>
            <a:ext cx="12192687" cy="6858000"/>
          </a:xfrm>
          <a:prstGeom prst="rect">
            <a:avLst/>
          </a:prstGeom>
        </p:spPr>
      </p:pic>
    </p:spTree>
    <p:extLst>
      <p:ext uri="{BB962C8B-B14F-4D97-AF65-F5344CB8AC3E}">
        <p14:creationId xmlns:p14="http://schemas.microsoft.com/office/powerpoint/2010/main" val="119444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B4F9B187-EC02-44E0-99C7-5D629D664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7C6B683D-13FA-4605-8648-01FC9C82F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56" name="Rectangle 55">
              <a:extLst>
                <a:ext uri="{FF2B5EF4-FFF2-40B4-BE49-F238E27FC236}">
                  <a16:creationId xmlns:a16="http://schemas.microsoft.com/office/drawing/2014/main" id="{9852A959-AA36-4E4C-940B-F33A7BE0A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FFFC38A9-EA65-4BD6-A6E1-CAD07CCB8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F9E36CA9-9013-4306-B36F-2E349B6FED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9" name="Group 58">
              <a:extLst>
                <a:ext uri="{FF2B5EF4-FFF2-40B4-BE49-F238E27FC236}">
                  <a16:creationId xmlns:a16="http://schemas.microsoft.com/office/drawing/2014/main" id="{CE8D3FFE-4362-43F6-99D3-1B83F7AD59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64" name="Rectangle 63">
                <a:extLst>
                  <a:ext uri="{FF2B5EF4-FFF2-40B4-BE49-F238E27FC236}">
                    <a16:creationId xmlns:a16="http://schemas.microsoft.com/office/drawing/2014/main" id="{F7AA39D6-8796-468A-8C18-D17C0BBF2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75967788-298A-4B75-B02F-0625E5F84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a:extLst>
                <a:ext uri="{FF2B5EF4-FFF2-40B4-BE49-F238E27FC236}">
                  <a16:creationId xmlns:a16="http://schemas.microsoft.com/office/drawing/2014/main" id="{8D0FB4E1-29BE-427B-9999-B25351A07C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62" name="Rectangle 61">
                <a:extLst>
                  <a:ext uri="{FF2B5EF4-FFF2-40B4-BE49-F238E27FC236}">
                    <a16:creationId xmlns:a16="http://schemas.microsoft.com/office/drawing/2014/main" id="{39914662-C165-4AD1-89C0-F6C47C109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384C8199-BC83-4D02-8937-CF9AB0F4C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 name="Rectangle 60">
              <a:extLst>
                <a:ext uri="{FF2B5EF4-FFF2-40B4-BE49-F238E27FC236}">
                  <a16:creationId xmlns:a16="http://schemas.microsoft.com/office/drawing/2014/main" id="{4A28F3F3-1D22-45C2-8627-C7E4E74BDD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7" name="Rectangle 66">
            <a:extLst>
              <a:ext uri="{FF2B5EF4-FFF2-40B4-BE49-F238E27FC236}">
                <a16:creationId xmlns:a16="http://schemas.microsoft.com/office/drawing/2014/main" id="{9D8267F7-1115-4F9A-BEF5-BB6664BCF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8B6D7996-E636-4189-92C0-6ADB5A13181A}"/>
              </a:ext>
            </a:extLst>
          </p:cNvPr>
          <p:cNvSpPr>
            <a:spLocks noGrp="1"/>
          </p:cNvSpPr>
          <p:nvPr>
            <p:ph type="title"/>
          </p:nvPr>
        </p:nvSpPr>
        <p:spPr>
          <a:xfrm>
            <a:off x="7086315" y="180566"/>
            <a:ext cx="4554821" cy="2186096"/>
          </a:xfrm>
        </p:spPr>
        <p:txBody>
          <a:bodyPr anchor="t">
            <a:normAutofit/>
          </a:bodyPr>
          <a:lstStyle/>
          <a:p>
            <a:r>
              <a:rPr lang="en-US" sz="4700"/>
              <a:t>WHAT IS THE CIRCULATORY SYSTEM?</a:t>
            </a:r>
          </a:p>
        </p:txBody>
      </p:sp>
      <p:grpSp>
        <p:nvGrpSpPr>
          <p:cNvPr id="69" name="Group 68">
            <a:extLst>
              <a:ext uri="{FF2B5EF4-FFF2-40B4-BE49-F238E27FC236}">
                <a16:creationId xmlns:a16="http://schemas.microsoft.com/office/drawing/2014/main" id="{7B4E221E-E4F3-4D25-8DC8-8A3D08C830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491700" y="811038"/>
            <a:ext cx="6131951" cy="5783897"/>
            <a:chOff x="4925125" y="3600"/>
            <a:chExt cx="7266875" cy="6854400"/>
          </a:xfrm>
        </p:grpSpPr>
        <p:sp>
          <p:nvSpPr>
            <p:cNvPr id="70" name="Oval 69">
              <a:extLst>
                <a:ext uri="{FF2B5EF4-FFF2-40B4-BE49-F238E27FC236}">
                  <a16:creationId xmlns:a16="http://schemas.microsoft.com/office/drawing/2014/main" id="{1DCB79C8-6A25-43E7-AC87-D1D7C60710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70">
              <a:extLst>
                <a:ext uri="{FF2B5EF4-FFF2-40B4-BE49-F238E27FC236}">
                  <a16:creationId xmlns:a16="http://schemas.microsoft.com/office/drawing/2014/main" id="{2BABC8D9-79F4-4665-99B3-4EA1B520E5C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a:extLst>
                <a:ext uri="{FF2B5EF4-FFF2-40B4-BE49-F238E27FC236}">
                  <a16:creationId xmlns:a16="http://schemas.microsoft.com/office/drawing/2014/main" id="{808BC036-0C59-4D8B-8F96-46D122C9061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a:extLst>
              <a:ext uri="{FF2B5EF4-FFF2-40B4-BE49-F238E27FC236}">
                <a16:creationId xmlns:a16="http://schemas.microsoft.com/office/drawing/2014/main" id="{1C9C320A-D12D-4B80-9E01-2F947E21E511}"/>
              </a:ext>
            </a:extLst>
          </p:cNvPr>
          <p:cNvPicPr>
            <a:picLocks noChangeAspect="1"/>
          </p:cNvPicPr>
          <p:nvPr/>
        </p:nvPicPr>
        <p:blipFill rotWithShape="1">
          <a:blip r:embed="rId2"/>
          <a:srcRect l="22171" r="21579"/>
          <a:stretch/>
        </p:blipFill>
        <p:spPr>
          <a:xfrm>
            <a:off x="20" y="-1"/>
            <a:ext cx="685798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
        <p:nvSpPr>
          <p:cNvPr id="3" name="Content Placeholder 2">
            <a:extLst>
              <a:ext uri="{FF2B5EF4-FFF2-40B4-BE49-F238E27FC236}">
                <a16:creationId xmlns:a16="http://schemas.microsoft.com/office/drawing/2014/main" id="{4EE474A6-D827-4975-A098-2A5F6236E58B}"/>
              </a:ext>
            </a:extLst>
          </p:cNvPr>
          <p:cNvSpPr>
            <a:spLocks noGrp="1"/>
          </p:cNvSpPr>
          <p:nvPr>
            <p:ph idx="1"/>
          </p:nvPr>
        </p:nvSpPr>
        <p:spPr>
          <a:xfrm>
            <a:off x="7089686" y="2487046"/>
            <a:ext cx="4838997" cy="3907943"/>
          </a:xfrm>
        </p:spPr>
        <p:txBody>
          <a:bodyPr vert="horz" lIns="91440" tIns="45720" rIns="91440" bIns="45720" rtlCol="0" anchor="t">
            <a:noAutofit/>
          </a:bodyPr>
          <a:lstStyle/>
          <a:p>
            <a:pPr marL="269875" indent="-269875"/>
            <a:r>
              <a:rPr lang="en-US" sz="2400" dirty="0"/>
              <a:t>The circulatory system is the</a:t>
            </a:r>
            <a:r>
              <a:rPr lang="en-US" sz="2400" dirty="0">
                <a:ea typeface="+mn-lt"/>
                <a:cs typeface="+mn-lt"/>
              </a:rPr>
              <a:t> system that circulates blood and lymph through the body, consisting of the heart, blood vessels, blood, lymph, and the lymphatic vessels and glands .Also called cardiovascular system.</a:t>
            </a:r>
            <a:endParaRPr lang="en-US" sz="2400" dirty="0"/>
          </a:p>
          <a:p>
            <a:pPr marL="269875" indent="-269875"/>
            <a:endParaRPr lang="en-US"/>
          </a:p>
        </p:txBody>
      </p:sp>
    </p:spTree>
    <p:extLst>
      <p:ext uri="{BB962C8B-B14F-4D97-AF65-F5344CB8AC3E}">
        <p14:creationId xmlns:p14="http://schemas.microsoft.com/office/powerpoint/2010/main" val="123286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37">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987A62DB-71D7-497D-BE1C-933ECB515A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41" name="Oval 40">
              <a:extLst>
                <a:ext uri="{FF2B5EF4-FFF2-40B4-BE49-F238E27FC236}">
                  <a16:creationId xmlns:a16="http://schemas.microsoft.com/office/drawing/2014/main" id="{FDAC2767-A7E3-4697-90F6-443A583140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AB23E396-A746-411A-8709-32ABC4DDEA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D135C986-CB82-4211-A910-D232B9BCA1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45" name="Freeform: Shape 44">
            <a:extLst>
              <a:ext uri="{FF2B5EF4-FFF2-40B4-BE49-F238E27FC236}">
                <a16:creationId xmlns:a16="http://schemas.microsoft.com/office/drawing/2014/main" id="{837F2C8F-CC11-4A18-AA7E-AE8C022CD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0A1CD93-CB4E-444A-91FB-BDEA055B9CC4}"/>
              </a:ext>
            </a:extLst>
          </p:cNvPr>
          <p:cNvSpPr>
            <a:spLocks noGrp="1"/>
          </p:cNvSpPr>
          <p:nvPr>
            <p:ph type="title"/>
          </p:nvPr>
        </p:nvSpPr>
        <p:spPr>
          <a:xfrm>
            <a:off x="540000" y="540000"/>
            <a:ext cx="4500561" cy="2181946"/>
          </a:xfrm>
        </p:spPr>
        <p:txBody>
          <a:bodyPr vert="horz" lIns="91440" tIns="45720" rIns="91440" bIns="45720" rtlCol="0" anchor="t">
            <a:normAutofit/>
          </a:bodyPr>
          <a:lstStyle/>
          <a:p>
            <a:r>
              <a:rPr lang="en-US" sz="4700"/>
              <a:t>HOW THE HEART WORKS</a:t>
            </a:r>
          </a:p>
        </p:txBody>
      </p:sp>
      <p:sp>
        <p:nvSpPr>
          <p:cNvPr id="4" name="TextBox 3">
            <a:extLst>
              <a:ext uri="{FF2B5EF4-FFF2-40B4-BE49-F238E27FC236}">
                <a16:creationId xmlns:a16="http://schemas.microsoft.com/office/drawing/2014/main" id="{9AA8DDD1-639E-4762-9395-2E588CE297F4}"/>
              </a:ext>
            </a:extLst>
          </p:cNvPr>
          <p:cNvSpPr txBox="1"/>
          <p:nvPr/>
        </p:nvSpPr>
        <p:spPr>
          <a:xfrm>
            <a:off x="550863" y="2947121"/>
            <a:ext cx="4500562" cy="33616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70000" defTabSz="914400">
              <a:lnSpc>
                <a:spcPct val="125000"/>
              </a:lnSpc>
              <a:spcAft>
                <a:spcPts val="600"/>
              </a:spcAft>
              <a:buFont typeface="Arial" panose="020B0604020202020204" pitchFamily="34" charset="0"/>
              <a:buChar char="•"/>
            </a:pPr>
            <a:r>
              <a:rPr lang="en-US" spc="50"/>
              <a:t>Heart: The muscle that pumps blood received from veins into arteries throughout the body. The heart is positioned in the chest behind the sternum (breastbone); in front of the trachea, esophagus, and aorta; and above the diaphragm.</a:t>
            </a:r>
          </a:p>
          <a:p>
            <a:pPr indent="-270000" defTabSz="914400">
              <a:lnSpc>
                <a:spcPct val="125000"/>
              </a:lnSpc>
              <a:spcAft>
                <a:spcPts val="600"/>
              </a:spcAft>
              <a:buFont typeface="Arial" panose="020B0604020202020204" pitchFamily="34" charset="0"/>
              <a:buChar char="•"/>
            </a:pPr>
            <a:endParaRPr lang="en-US" spc="50"/>
          </a:p>
        </p:txBody>
      </p:sp>
      <p:pic>
        <p:nvPicPr>
          <p:cNvPr id="5" name="Picture 4">
            <a:extLst>
              <a:ext uri="{FF2B5EF4-FFF2-40B4-BE49-F238E27FC236}">
                <a16:creationId xmlns:a16="http://schemas.microsoft.com/office/drawing/2014/main" id="{1346EA26-50EE-4094-9594-BBCD213B87FF}"/>
              </a:ext>
            </a:extLst>
          </p:cNvPr>
          <p:cNvPicPr>
            <a:picLocks noChangeAspect="1"/>
          </p:cNvPicPr>
          <p:nvPr/>
        </p:nvPicPr>
        <p:blipFill rotWithShape="1">
          <a:blip r:embed="rId2"/>
          <a:srcRect t="6" r="-6" b="-6"/>
          <a:stretch/>
        </p:blipFill>
        <p:spPr>
          <a:xfrm>
            <a:off x="5159151" y="173693"/>
            <a:ext cx="6878037" cy="6683141"/>
          </a:xfrm>
          <a:prstGeom prst="rect">
            <a:avLst/>
          </a:prstGeom>
        </p:spPr>
      </p:pic>
    </p:spTree>
    <p:extLst>
      <p:ext uri="{BB962C8B-B14F-4D97-AF65-F5344CB8AC3E}">
        <p14:creationId xmlns:p14="http://schemas.microsoft.com/office/powerpoint/2010/main" val="3074274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53" name="Freeform: Shape 52">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DBB61CD8-F0D4-4076-98B0-6DB3BC47EA01}"/>
              </a:ext>
            </a:extLst>
          </p:cNvPr>
          <p:cNvSpPr>
            <a:spLocks noGrp="1"/>
          </p:cNvSpPr>
          <p:nvPr>
            <p:ph type="title"/>
          </p:nvPr>
        </p:nvSpPr>
        <p:spPr>
          <a:xfrm>
            <a:off x="540000" y="833015"/>
            <a:ext cx="5958000" cy="5202026"/>
          </a:xfrm>
        </p:spPr>
        <p:txBody>
          <a:bodyPr anchor="ctr">
            <a:normAutofit/>
          </a:bodyPr>
          <a:lstStyle/>
          <a:p>
            <a:pPr algn="ctr"/>
            <a:r>
              <a:rPr lang="en-US" sz="8800"/>
              <a:t>HOW THE BLOOD CELLS WORK</a:t>
            </a:r>
          </a:p>
        </p:txBody>
      </p:sp>
      <p:sp>
        <p:nvSpPr>
          <p:cNvPr id="3" name="Content Placeholder 2">
            <a:extLst>
              <a:ext uri="{FF2B5EF4-FFF2-40B4-BE49-F238E27FC236}">
                <a16:creationId xmlns:a16="http://schemas.microsoft.com/office/drawing/2014/main" id="{99925AB6-10BE-436F-981C-3401ECD0BC19}"/>
              </a:ext>
            </a:extLst>
          </p:cNvPr>
          <p:cNvSpPr>
            <a:spLocks noGrp="1"/>
          </p:cNvSpPr>
          <p:nvPr>
            <p:ph idx="1"/>
          </p:nvPr>
        </p:nvSpPr>
        <p:spPr>
          <a:xfrm>
            <a:off x="7262213" y="339065"/>
            <a:ext cx="4537075" cy="3962831"/>
          </a:xfrm>
        </p:spPr>
        <p:txBody>
          <a:bodyPr vert="horz" lIns="91440" tIns="45720" rIns="91440" bIns="45720" rtlCol="0" anchor="ctr">
            <a:normAutofit/>
          </a:bodyPr>
          <a:lstStyle/>
          <a:p>
            <a:pPr marL="269875" indent="-269875"/>
            <a:r>
              <a:rPr lang="en-US" dirty="0">
                <a:solidFill>
                  <a:srgbClr val="C00000"/>
                </a:solidFill>
                <a:ea typeface="+mn-lt"/>
                <a:cs typeface="+mn-lt"/>
              </a:rPr>
              <a:t>Blood cells develop from </a:t>
            </a:r>
            <a:r>
              <a:rPr lang="en-US" b="1" dirty="0">
                <a:solidFill>
                  <a:srgbClr val="C00000"/>
                </a:solidFill>
                <a:ea typeface="+mn-lt"/>
                <a:cs typeface="+mn-lt"/>
              </a:rPr>
              <a:t>hematopoietic stem cells(</a:t>
            </a:r>
            <a:r>
              <a:rPr lang="en-US" dirty="0">
                <a:solidFill>
                  <a:srgbClr val="C00000"/>
                </a:solidFill>
                <a:ea typeface="+mn-lt"/>
                <a:cs typeface="+mn-lt"/>
              </a:rPr>
              <a:t>An immature cell that can develop into all types of blood cells) and are formed in the bone marrow through the highly regulated process of </a:t>
            </a:r>
            <a:r>
              <a:rPr lang="en-US" b="1" dirty="0">
                <a:solidFill>
                  <a:srgbClr val="C00000"/>
                </a:solidFill>
                <a:ea typeface="+mn-lt"/>
                <a:cs typeface="+mn-lt"/>
              </a:rPr>
              <a:t>hematopoiesis</a:t>
            </a:r>
            <a:r>
              <a:rPr lang="en-US" dirty="0">
                <a:solidFill>
                  <a:srgbClr val="C00000"/>
                </a:solidFill>
                <a:ea typeface="+mn-lt"/>
                <a:cs typeface="+mn-lt"/>
              </a:rPr>
              <a:t>. Hematopoietic stem cells are capable of transforming  into red blood cells, white blood cells, and platelets.</a:t>
            </a:r>
            <a:endParaRPr lang="en-US">
              <a:solidFill>
                <a:srgbClr val="C00000"/>
              </a:solidFill>
            </a:endParaRPr>
          </a:p>
        </p:txBody>
      </p:sp>
      <p:sp>
        <p:nvSpPr>
          <p:cNvPr id="6" name="TextBox 5">
            <a:extLst>
              <a:ext uri="{FF2B5EF4-FFF2-40B4-BE49-F238E27FC236}">
                <a16:creationId xmlns:a16="http://schemas.microsoft.com/office/drawing/2014/main" id="{177971A9-1234-4C8C-A28E-BC4555DA9808}"/>
              </a:ext>
            </a:extLst>
          </p:cNvPr>
          <p:cNvSpPr txBox="1"/>
          <p:nvPr/>
        </p:nvSpPr>
        <p:spPr>
          <a:xfrm>
            <a:off x="7369833" y="4379344"/>
            <a:ext cx="454036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C00000"/>
                </a:solidFill>
                <a:latin typeface="Roboto"/>
                <a:ea typeface="Roboto"/>
              </a:rPr>
              <a:t>Unlike red and white blood cells, platelets are not actually cells but rather small fragments of cells. Platelets help the </a:t>
            </a:r>
            <a:r>
              <a:rPr lang="en-US" b="1" dirty="0">
                <a:solidFill>
                  <a:srgbClr val="C00000"/>
                </a:solidFill>
                <a:latin typeface="Roboto"/>
                <a:ea typeface="Roboto"/>
              </a:rPr>
              <a:t>blood clotting process</a:t>
            </a:r>
            <a:r>
              <a:rPr lang="en-US" dirty="0">
                <a:solidFill>
                  <a:srgbClr val="C00000"/>
                </a:solidFill>
                <a:latin typeface="Roboto"/>
                <a:ea typeface="Roboto"/>
              </a:rPr>
              <a:t> (or </a:t>
            </a:r>
            <a:r>
              <a:rPr lang="en-US" b="1" dirty="0">
                <a:solidFill>
                  <a:srgbClr val="C00000"/>
                </a:solidFill>
                <a:latin typeface="Roboto"/>
                <a:ea typeface="Roboto"/>
              </a:rPr>
              <a:t>coagulation)</a:t>
            </a:r>
            <a:r>
              <a:rPr lang="en-US" dirty="0">
                <a:solidFill>
                  <a:srgbClr val="C00000"/>
                </a:solidFill>
                <a:latin typeface="Roboto"/>
                <a:ea typeface="Roboto"/>
              </a:rPr>
              <a:t> by gathering at the site of an injury, sticking to the lining of the injured blood vessel, and forming a platform on which blood coagulation can occur.</a:t>
            </a:r>
            <a:endParaRPr lang="en-US" dirty="0">
              <a:solidFill>
                <a:srgbClr val="C00000"/>
              </a:solidFill>
            </a:endParaRPr>
          </a:p>
        </p:txBody>
      </p:sp>
    </p:spTree>
    <p:extLst>
      <p:ext uri="{BB962C8B-B14F-4D97-AF65-F5344CB8AC3E}">
        <p14:creationId xmlns:p14="http://schemas.microsoft.com/office/powerpoint/2010/main" val="309648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7D2FD795-8DF5-44F0-8664-4D8F626DD8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a:extLst>
              <a:ext uri="{FF2B5EF4-FFF2-40B4-BE49-F238E27FC236}">
                <a16:creationId xmlns:a16="http://schemas.microsoft.com/office/drawing/2014/main" id="{7C6B683D-13FA-4605-8648-01FC9C82F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58" name="Rectangle 57">
              <a:extLst>
                <a:ext uri="{FF2B5EF4-FFF2-40B4-BE49-F238E27FC236}">
                  <a16:creationId xmlns:a16="http://schemas.microsoft.com/office/drawing/2014/main" id="{9852A959-AA36-4E4C-940B-F33A7BE0A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FFFC38A9-EA65-4BD6-A6E1-CAD07CCB8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F9E36CA9-9013-4306-B36F-2E349B6FED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1" name="Group 60">
              <a:extLst>
                <a:ext uri="{FF2B5EF4-FFF2-40B4-BE49-F238E27FC236}">
                  <a16:creationId xmlns:a16="http://schemas.microsoft.com/office/drawing/2014/main" id="{CE8D3FFE-4362-43F6-99D3-1B83F7AD59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66" name="Rectangle 65">
                <a:extLst>
                  <a:ext uri="{FF2B5EF4-FFF2-40B4-BE49-F238E27FC236}">
                    <a16:creationId xmlns:a16="http://schemas.microsoft.com/office/drawing/2014/main" id="{F7AA39D6-8796-468A-8C18-D17C0BBF2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75967788-298A-4B75-B02F-0625E5F84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8D0FB4E1-29BE-427B-9999-B25351A07C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64" name="Rectangle 63">
                <a:extLst>
                  <a:ext uri="{FF2B5EF4-FFF2-40B4-BE49-F238E27FC236}">
                    <a16:creationId xmlns:a16="http://schemas.microsoft.com/office/drawing/2014/main" id="{39914662-C165-4AD1-89C0-F6C47C109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384C8199-BC83-4D02-8937-CF9AB0F4C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3" name="Rectangle 62">
              <a:extLst>
                <a:ext uri="{FF2B5EF4-FFF2-40B4-BE49-F238E27FC236}">
                  <a16:creationId xmlns:a16="http://schemas.microsoft.com/office/drawing/2014/main" id="{4A28F3F3-1D22-45C2-8627-C7E4E74BDD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9" name="Rectangle 68">
            <a:extLst>
              <a:ext uri="{FF2B5EF4-FFF2-40B4-BE49-F238E27FC236}">
                <a16:creationId xmlns:a16="http://schemas.microsoft.com/office/drawing/2014/main" id="{9D8267F7-1115-4F9A-BEF5-BB6664BCF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9BD8D161-073C-4A9B-BC48-4F294E993F33}"/>
              </a:ext>
            </a:extLst>
          </p:cNvPr>
          <p:cNvSpPr>
            <a:spLocks noGrp="1"/>
          </p:cNvSpPr>
          <p:nvPr>
            <p:ph type="title"/>
          </p:nvPr>
        </p:nvSpPr>
        <p:spPr>
          <a:xfrm>
            <a:off x="7086315" y="545126"/>
            <a:ext cx="4554821" cy="2186096"/>
          </a:xfrm>
        </p:spPr>
        <p:txBody>
          <a:bodyPr vert="horz" lIns="91440" tIns="45720" rIns="91440" bIns="45720" rtlCol="0" anchor="t">
            <a:normAutofit/>
          </a:bodyPr>
          <a:lstStyle/>
          <a:p>
            <a:r>
              <a:rPr lang="en-US" sz="4700" dirty="0"/>
              <a:t>HOW DO  LUNGS WORK?</a:t>
            </a:r>
          </a:p>
        </p:txBody>
      </p:sp>
      <p:pic>
        <p:nvPicPr>
          <p:cNvPr id="6" name="Picture 6" descr="Diagram&#10;&#10;Description automatically generated">
            <a:extLst>
              <a:ext uri="{FF2B5EF4-FFF2-40B4-BE49-F238E27FC236}">
                <a16:creationId xmlns:a16="http://schemas.microsoft.com/office/drawing/2014/main" id="{275CE19C-AE83-4B3C-A236-C63F4D63390C}"/>
              </a:ext>
            </a:extLst>
          </p:cNvPr>
          <p:cNvPicPr>
            <a:picLocks noGrp="1" noChangeAspect="1"/>
          </p:cNvPicPr>
          <p:nvPr>
            <p:ph idx="1"/>
          </p:nvPr>
        </p:nvPicPr>
        <p:blipFill>
          <a:blip r:embed="rId2"/>
          <a:stretch>
            <a:fillRect/>
          </a:stretch>
        </p:blipFill>
        <p:spPr>
          <a:xfrm>
            <a:off x="-6339" y="772621"/>
            <a:ext cx="6049714" cy="5073443"/>
          </a:xfrm>
          <a:prstGeom prst="rect">
            <a:avLst/>
          </a:prstGeom>
        </p:spPr>
      </p:pic>
      <p:sp>
        <p:nvSpPr>
          <p:cNvPr id="5" name="TextBox 4">
            <a:extLst>
              <a:ext uri="{FF2B5EF4-FFF2-40B4-BE49-F238E27FC236}">
                <a16:creationId xmlns:a16="http://schemas.microsoft.com/office/drawing/2014/main" id="{2D4D53B8-82B1-4AEA-907C-4925664FB635}"/>
              </a:ext>
            </a:extLst>
          </p:cNvPr>
          <p:cNvSpPr txBox="1"/>
          <p:nvPr/>
        </p:nvSpPr>
        <p:spPr>
          <a:xfrm>
            <a:off x="7104063" y="2947121"/>
            <a:ext cx="4537073" cy="33616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70000" defTabSz="914400">
              <a:lnSpc>
                <a:spcPct val="125000"/>
              </a:lnSpc>
              <a:spcAft>
                <a:spcPts val="600"/>
              </a:spcAft>
              <a:buFont typeface="Arial" panose="020B0604020202020204" pitchFamily="34" charset="0"/>
              <a:buChar char="•"/>
            </a:pPr>
            <a:r>
              <a:rPr lang="en-US" spc="50"/>
              <a:t>The lungs are a pair of spongy, air-filled organs located on either side of the chest (thorax). The trachea (windpipe) conducts inhaled air into the lungs through its tubular branches, called bronchi. The bronchi then divide into smaller and smaller branches (bronchioles), finally becoming microscopic.</a:t>
            </a:r>
          </a:p>
        </p:txBody>
      </p:sp>
    </p:spTree>
    <p:extLst>
      <p:ext uri="{BB962C8B-B14F-4D97-AF65-F5344CB8AC3E}">
        <p14:creationId xmlns:p14="http://schemas.microsoft.com/office/powerpoint/2010/main" val="72872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987A62DB-71D7-497D-BE1C-933ECB515A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12" name="Oval 11">
              <a:extLst>
                <a:ext uri="{FF2B5EF4-FFF2-40B4-BE49-F238E27FC236}">
                  <a16:creationId xmlns:a16="http://schemas.microsoft.com/office/drawing/2014/main" id="{FDAC2767-A7E3-4697-90F6-443A583140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AB23E396-A746-411A-8709-32ABC4DDEA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D135C986-CB82-4211-A910-D232B9BCA1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16" name="Freeform: Shape 15">
            <a:extLst>
              <a:ext uri="{FF2B5EF4-FFF2-40B4-BE49-F238E27FC236}">
                <a16:creationId xmlns:a16="http://schemas.microsoft.com/office/drawing/2014/main" id="{837F2C8F-CC11-4A18-AA7E-AE8C022CD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A23DA84-8553-40FF-8FF5-C2226981384B}"/>
              </a:ext>
            </a:extLst>
          </p:cNvPr>
          <p:cNvSpPr>
            <a:spLocks noGrp="1"/>
          </p:cNvSpPr>
          <p:nvPr>
            <p:ph type="title"/>
          </p:nvPr>
        </p:nvSpPr>
        <p:spPr>
          <a:xfrm>
            <a:off x="540000" y="540000"/>
            <a:ext cx="4500561" cy="2181946"/>
          </a:xfrm>
        </p:spPr>
        <p:txBody>
          <a:bodyPr anchor="t">
            <a:normAutofit/>
          </a:bodyPr>
          <a:lstStyle/>
          <a:p>
            <a:r>
              <a:rPr lang="en-US" sz="4700"/>
              <a:t>HOW DO THE VEINS WORK?</a:t>
            </a:r>
            <a:br>
              <a:rPr lang="en-US" sz="4700"/>
            </a:br>
            <a:endParaRPr lang="en-US" sz="4700"/>
          </a:p>
        </p:txBody>
      </p:sp>
      <p:sp>
        <p:nvSpPr>
          <p:cNvPr id="3" name="Content Placeholder 2">
            <a:extLst>
              <a:ext uri="{FF2B5EF4-FFF2-40B4-BE49-F238E27FC236}">
                <a16:creationId xmlns:a16="http://schemas.microsoft.com/office/drawing/2014/main" id="{06CD87D5-1488-49F5-A16B-E95BAE06DA7A}"/>
              </a:ext>
            </a:extLst>
          </p:cNvPr>
          <p:cNvSpPr>
            <a:spLocks noGrp="1"/>
          </p:cNvSpPr>
          <p:nvPr>
            <p:ph idx="1"/>
          </p:nvPr>
        </p:nvSpPr>
        <p:spPr>
          <a:xfrm>
            <a:off x="550863" y="2947121"/>
            <a:ext cx="4500562" cy="3361604"/>
          </a:xfrm>
        </p:spPr>
        <p:txBody>
          <a:bodyPr vert="horz" lIns="91440" tIns="45720" rIns="91440" bIns="45720" rtlCol="0" anchor="t">
            <a:normAutofit/>
          </a:bodyPr>
          <a:lstStyle/>
          <a:p>
            <a:pPr marL="269875" indent="-269875"/>
            <a:r>
              <a:rPr lang="en-US">
                <a:ea typeface="+mn-lt"/>
                <a:cs typeface="+mn-lt"/>
              </a:rPr>
              <a:t>A blood vessel that carries blood that is low in oxygen content from the body back to the heart. The deoxygenated form of hemoglobin (deoxy-hemoglobin) in venous blood makes it appear dark. Veins are part of the afferent wing of the circulatory system, which returns blood to the heart.</a:t>
            </a:r>
            <a:endParaRPr lang="en-US"/>
          </a:p>
        </p:txBody>
      </p:sp>
      <p:pic>
        <p:nvPicPr>
          <p:cNvPr id="4" name="Picture 4" descr="Diagram&#10;&#10;Description automatically generated">
            <a:extLst>
              <a:ext uri="{FF2B5EF4-FFF2-40B4-BE49-F238E27FC236}">
                <a16:creationId xmlns:a16="http://schemas.microsoft.com/office/drawing/2014/main" id="{845F5D67-D728-4C6F-8D6E-BE2BE0CDE11C}"/>
              </a:ext>
            </a:extLst>
          </p:cNvPr>
          <p:cNvPicPr>
            <a:picLocks noChangeAspect="1"/>
          </p:cNvPicPr>
          <p:nvPr/>
        </p:nvPicPr>
        <p:blipFill>
          <a:blip r:embed="rId2"/>
          <a:stretch>
            <a:fillRect/>
          </a:stretch>
        </p:blipFill>
        <p:spPr>
          <a:xfrm>
            <a:off x="4986623" y="19302"/>
            <a:ext cx="7352489" cy="6833772"/>
          </a:xfrm>
          <a:prstGeom prst="rect">
            <a:avLst/>
          </a:prstGeom>
          <a:ln>
            <a:solidFill>
              <a:srgbClr val="4472C4"/>
            </a:solidFill>
          </a:ln>
        </p:spPr>
      </p:pic>
    </p:spTree>
    <p:extLst>
      <p:ext uri="{BB962C8B-B14F-4D97-AF65-F5344CB8AC3E}">
        <p14:creationId xmlns:p14="http://schemas.microsoft.com/office/powerpoint/2010/main" val="91169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D2FD795-8DF5-44F0-8664-4D8F626DD8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7C6B683D-13FA-4605-8648-01FC9C82F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24" name="Rectangle 23">
              <a:extLst>
                <a:ext uri="{FF2B5EF4-FFF2-40B4-BE49-F238E27FC236}">
                  <a16:creationId xmlns:a16="http://schemas.microsoft.com/office/drawing/2014/main" id="{9852A959-AA36-4E4C-940B-F33A7BE0A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FFFC38A9-EA65-4BD6-A6E1-CAD07CCB8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F9E36CA9-9013-4306-B36F-2E349B6FED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CE8D3FFE-4362-43F6-99D3-1B83F7AD59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32" name="Rectangle 31">
                <a:extLst>
                  <a:ext uri="{FF2B5EF4-FFF2-40B4-BE49-F238E27FC236}">
                    <a16:creationId xmlns:a16="http://schemas.microsoft.com/office/drawing/2014/main" id="{F7AA39D6-8796-468A-8C18-D17C0BBF2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75967788-298A-4B75-B02F-0625E5F84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8D0FB4E1-29BE-427B-9999-B25351A07C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30" name="Rectangle 29">
                <a:extLst>
                  <a:ext uri="{FF2B5EF4-FFF2-40B4-BE49-F238E27FC236}">
                    <a16:creationId xmlns:a16="http://schemas.microsoft.com/office/drawing/2014/main" id="{39914662-C165-4AD1-89C0-F6C47C109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84C8199-BC83-4D02-8937-CF9AB0F4C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ectangle 28">
              <a:extLst>
                <a:ext uri="{FF2B5EF4-FFF2-40B4-BE49-F238E27FC236}">
                  <a16:creationId xmlns:a16="http://schemas.microsoft.com/office/drawing/2014/main" id="{4A28F3F3-1D22-45C2-8627-C7E4E74BDD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9D8267F7-1115-4F9A-BEF5-BB6664BCF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D2EFF060-51DC-46C2-B75B-30BC21085F13}"/>
              </a:ext>
            </a:extLst>
          </p:cNvPr>
          <p:cNvSpPr>
            <a:spLocks noGrp="1"/>
          </p:cNvSpPr>
          <p:nvPr>
            <p:ph type="title"/>
          </p:nvPr>
        </p:nvSpPr>
        <p:spPr>
          <a:xfrm>
            <a:off x="7086315" y="545126"/>
            <a:ext cx="4554821" cy="2186096"/>
          </a:xfrm>
        </p:spPr>
        <p:txBody>
          <a:bodyPr anchor="t">
            <a:normAutofit/>
          </a:bodyPr>
          <a:lstStyle/>
          <a:p>
            <a:r>
              <a:rPr lang="en-US" sz="4700"/>
              <a:t>HOW THE ARTERIES WORK</a:t>
            </a:r>
          </a:p>
        </p:txBody>
      </p:sp>
      <p:pic>
        <p:nvPicPr>
          <p:cNvPr id="5" name="Picture 5">
            <a:extLst>
              <a:ext uri="{FF2B5EF4-FFF2-40B4-BE49-F238E27FC236}">
                <a16:creationId xmlns:a16="http://schemas.microsoft.com/office/drawing/2014/main" id="{3D2E02F0-92F1-493D-A249-86749CBF8824}"/>
              </a:ext>
            </a:extLst>
          </p:cNvPr>
          <p:cNvPicPr>
            <a:picLocks noChangeAspect="1"/>
          </p:cNvPicPr>
          <p:nvPr/>
        </p:nvPicPr>
        <p:blipFill>
          <a:blip r:embed="rId2"/>
          <a:stretch>
            <a:fillRect/>
          </a:stretch>
        </p:blipFill>
        <p:spPr>
          <a:xfrm>
            <a:off x="540000" y="1768253"/>
            <a:ext cx="6049714" cy="3312218"/>
          </a:xfrm>
          <a:prstGeom prst="rect">
            <a:avLst/>
          </a:prstGeom>
        </p:spPr>
      </p:pic>
      <p:sp>
        <p:nvSpPr>
          <p:cNvPr id="3" name="Content Placeholder 2">
            <a:extLst>
              <a:ext uri="{FF2B5EF4-FFF2-40B4-BE49-F238E27FC236}">
                <a16:creationId xmlns:a16="http://schemas.microsoft.com/office/drawing/2014/main" id="{D685FEA8-3DD5-4D28-9E90-E75178804111}"/>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r>
              <a:rPr lang="en-US">
                <a:ea typeface="+mn-lt"/>
                <a:cs typeface="+mn-lt"/>
              </a:rPr>
              <a:t>An artery is a vessel that carries blood high in oxygen content away from the heart to the farthest reaches of the body. Since blood in arteries is usually full of oxygen, the hemoglobin in the red blood cells is oxygenated</a:t>
            </a:r>
            <a:endParaRPr lang="en-US"/>
          </a:p>
        </p:txBody>
      </p:sp>
    </p:spTree>
    <p:extLst>
      <p:ext uri="{BB962C8B-B14F-4D97-AF65-F5344CB8AC3E}">
        <p14:creationId xmlns:p14="http://schemas.microsoft.com/office/powerpoint/2010/main" val="179689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853E39E6-2A74-404E-B4BC-EEC89C01B7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0" name="Group 49">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51" name="Rectangle 50">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4" name="Group 53">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59" name="Rectangle 58">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5" name="Group 54">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57" name="Rectangle 56">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6" name="Rectangle 55">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Rectangle 61">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2DDFF921-A508-494E-85BA-F148A874C62B}"/>
              </a:ext>
            </a:extLst>
          </p:cNvPr>
          <p:cNvSpPr>
            <a:spLocks noGrp="1"/>
          </p:cNvSpPr>
          <p:nvPr>
            <p:ph type="title"/>
          </p:nvPr>
        </p:nvSpPr>
        <p:spPr>
          <a:xfrm>
            <a:off x="7086315" y="545126"/>
            <a:ext cx="4554821" cy="2186096"/>
          </a:xfrm>
        </p:spPr>
        <p:txBody>
          <a:bodyPr anchor="b">
            <a:normAutofit/>
          </a:bodyPr>
          <a:lstStyle/>
          <a:p>
            <a:r>
              <a:rPr lang="en-US" sz="4700" dirty="0"/>
              <a:t>HOW DO CAPILLARIES WORK?</a:t>
            </a:r>
          </a:p>
        </p:txBody>
      </p:sp>
      <p:sp>
        <p:nvSpPr>
          <p:cNvPr id="64" name="Freeform: Shape 63">
            <a:extLst>
              <a:ext uri="{FF2B5EF4-FFF2-40B4-BE49-F238E27FC236}">
                <a16:creationId xmlns:a16="http://schemas.microsoft.com/office/drawing/2014/main" id="{2D253D93-3319-4E06-B75F-009AE70FC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44576" cy="6858000"/>
          </a:xfrm>
          <a:custGeom>
            <a:avLst/>
            <a:gdLst>
              <a:gd name="connsiteX0" fmla="*/ 0 w 6444576"/>
              <a:gd name="connsiteY0" fmla="*/ 0 h 6858000"/>
              <a:gd name="connsiteX1" fmla="*/ 6444576 w 6444576"/>
              <a:gd name="connsiteY1" fmla="*/ 0 h 6858000"/>
              <a:gd name="connsiteX2" fmla="*/ 6444576 w 6444576"/>
              <a:gd name="connsiteY2" fmla="*/ 6858000 h 6858000"/>
              <a:gd name="connsiteX3" fmla="*/ 0 w 644457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444576" h="6858000">
                <a:moveTo>
                  <a:pt x="0" y="0"/>
                </a:moveTo>
                <a:lnTo>
                  <a:pt x="6444576" y="0"/>
                </a:lnTo>
                <a:lnTo>
                  <a:pt x="6444576" y="6858000"/>
                </a:lnTo>
                <a:lnTo>
                  <a:pt x="0" y="685800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5">
            <a:extLst>
              <a:ext uri="{FF2B5EF4-FFF2-40B4-BE49-F238E27FC236}">
                <a16:creationId xmlns:a16="http://schemas.microsoft.com/office/drawing/2014/main" id="{8EA0EE44-F2BD-48E9-A364-F892797AF935}"/>
              </a:ext>
            </a:extLst>
          </p:cNvPr>
          <p:cNvPicPr>
            <a:picLocks noChangeAspect="1"/>
          </p:cNvPicPr>
          <p:nvPr/>
        </p:nvPicPr>
        <p:blipFill>
          <a:blip r:embed="rId2"/>
          <a:stretch>
            <a:fillRect/>
          </a:stretch>
        </p:blipFill>
        <p:spPr>
          <a:xfrm>
            <a:off x="541776" y="2429564"/>
            <a:ext cx="5353200" cy="1998871"/>
          </a:xfrm>
          <a:prstGeom prst="rect">
            <a:avLst/>
          </a:prstGeom>
        </p:spPr>
      </p:pic>
      <p:sp>
        <p:nvSpPr>
          <p:cNvPr id="3" name="Content Placeholder 2">
            <a:extLst>
              <a:ext uri="{FF2B5EF4-FFF2-40B4-BE49-F238E27FC236}">
                <a16:creationId xmlns:a16="http://schemas.microsoft.com/office/drawing/2014/main" id="{DFFAA05B-C605-4BEA-97D7-689768448B7A}"/>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r>
              <a:rPr lang="en-US">
                <a:ea typeface="+mn-lt"/>
                <a:cs typeface="+mn-lt"/>
              </a:rPr>
              <a:t>The walls of capillaries are just one cell thick. Capillaries therefore allow the exchange of molecules between the blood and the body's cells - molecules can diffuse across their walls. This exchange of molecules is not possible across the walls of other types of blood vessel.</a:t>
            </a:r>
            <a:endParaRPr lang="en-US"/>
          </a:p>
        </p:txBody>
      </p:sp>
    </p:spTree>
    <p:extLst>
      <p:ext uri="{BB962C8B-B14F-4D97-AF65-F5344CB8AC3E}">
        <p14:creationId xmlns:p14="http://schemas.microsoft.com/office/powerpoint/2010/main" val="243250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987A62DB-71D7-497D-BE1C-933ECB515A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12" name="Oval 11">
              <a:extLst>
                <a:ext uri="{FF2B5EF4-FFF2-40B4-BE49-F238E27FC236}">
                  <a16:creationId xmlns:a16="http://schemas.microsoft.com/office/drawing/2014/main" id="{FDAC2767-A7E3-4697-90F6-443A583140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AB23E396-A746-411A-8709-32ABC4DDEA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D135C986-CB82-4211-A910-D232B9BCA1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16" name="Freeform: Shape 15">
            <a:extLst>
              <a:ext uri="{FF2B5EF4-FFF2-40B4-BE49-F238E27FC236}">
                <a16:creationId xmlns:a16="http://schemas.microsoft.com/office/drawing/2014/main" id="{837F2C8F-CC11-4A18-AA7E-AE8C022CD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7684EEF-3663-4111-ADD7-798B93149A1C}"/>
              </a:ext>
            </a:extLst>
          </p:cNvPr>
          <p:cNvSpPr>
            <a:spLocks noGrp="1"/>
          </p:cNvSpPr>
          <p:nvPr>
            <p:ph type="title"/>
          </p:nvPr>
        </p:nvSpPr>
        <p:spPr>
          <a:xfrm>
            <a:off x="396226" y="-63849"/>
            <a:ext cx="4500561" cy="2181946"/>
          </a:xfrm>
        </p:spPr>
        <p:txBody>
          <a:bodyPr anchor="t">
            <a:normAutofit/>
          </a:bodyPr>
          <a:lstStyle/>
          <a:p>
            <a:r>
              <a:rPr lang="en-US" sz="4200"/>
              <a:t>WAYS TO KEEP YOUR HEART HEALTHY:</a:t>
            </a:r>
          </a:p>
        </p:txBody>
      </p:sp>
      <p:sp>
        <p:nvSpPr>
          <p:cNvPr id="3" name="Content Placeholder 2">
            <a:extLst>
              <a:ext uri="{FF2B5EF4-FFF2-40B4-BE49-F238E27FC236}">
                <a16:creationId xmlns:a16="http://schemas.microsoft.com/office/drawing/2014/main" id="{3ED19C85-E506-4B29-A688-E2BF18CD2CE9}"/>
              </a:ext>
            </a:extLst>
          </p:cNvPr>
          <p:cNvSpPr>
            <a:spLocks noGrp="1"/>
          </p:cNvSpPr>
          <p:nvPr>
            <p:ph idx="1"/>
          </p:nvPr>
        </p:nvSpPr>
        <p:spPr>
          <a:xfrm>
            <a:off x="392712" y="2242630"/>
            <a:ext cx="4500562" cy="3361604"/>
          </a:xfrm>
        </p:spPr>
        <p:txBody>
          <a:bodyPr vert="horz" lIns="91440" tIns="45720" rIns="91440" bIns="45720" rtlCol="0" anchor="t">
            <a:noAutofit/>
          </a:bodyPr>
          <a:lstStyle/>
          <a:p>
            <a:pPr marL="269875" indent="-269875">
              <a:lnSpc>
                <a:spcPct val="115000"/>
              </a:lnSpc>
            </a:pPr>
            <a:r>
              <a:rPr lang="en-US" sz="1400" dirty="0">
                <a:ea typeface="+mn-lt"/>
                <a:cs typeface="+mn-lt"/>
              </a:rPr>
              <a:t> 1. Give up smoking. If you're a smoker, quit. </a:t>
            </a:r>
          </a:p>
          <a:p>
            <a:pPr marL="269875" indent="-269875">
              <a:lnSpc>
                <a:spcPct val="115000"/>
              </a:lnSpc>
            </a:pPr>
            <a:r>
              <a:rPr lang="en-US" sz="1400" dirty="0">
                <a:ea typeface="+mn-lt"/>
                <a:cs typeface="+mn-lt"/>
              </a:rPr>
              <a:t> 2. Get active.</a:t>
            </a:r>
          </a:p>
          <a:p>
            <a:pPr marL="269875" indent="-269875">
              <a:lnSpc>
                <a:spcPct val="115000"/>
              </a:lnSpc>
            </a:pPr>
            <a:r>
              <a:rPr lang="en-US" sz="1400" dirty="0">
                <a:ea typeface="+mn-lt"/>
                <a:cs typeface="+mn-lt"/>
              </a:rPr>
              <a:t> Getting – and staying – active can reduce your risk of developing heart disease.</a:t>
            </a:r>
          </a:p>
          <a:p>
            <a:pPr marL="269875" indent="-269875">
              <a:lnSpc>
                <a:spcPct val="115000"/>
              </a:lnSpc>
            </a:pPr>
            <a:r>
              <a:rPr lang="en-US" sz="1400" dirty="0">
                <a:ea typeface="+mn-lt"/>
                <a:cs typeface="+mn-lt"/>
              </a:rPr>
              <a:t> 3. Manage your weight. Being overweight can increase your risk of heart disease.</a:t>
            </a:r>
          </a:p>
          <a:p>
            <a:pPr marL="269875" indent="-269875">
              <a:lnSpc>
                <a:spcPct val="115000"/>
              </a:lnSpc>
            </a:pPr>
            <a:r>
              <a:rPr lang="en-US" sz="1400" dirty="0">
                <a:ea typeface="+mn-lt"/>
                <a:cs typeface="+mn-lt"/>
              </a:rPr>
              <a:t> 4. Eat more </a:t>
            </a:r>
            <a:r>
              <a:rPr lang="en-US" sz="1400" dirty="0" err="1">
                <a:ea typeface="+mn-lt"/>
                <a:cs typeface="+mn-lt"/>
              </a:rPr>
              <a:t>fibre</a:t>
            </a:r>
            <a:r>
              <a:rPr lang="en-US" sz="1400" dirty="0">
                <a:ea typeface="+mn-lt"/>
                <a:cs typeface="+mn-lt"/>
              </a:rPr>
              <a:t>. Eating plenty of </a:t>
            </a:r>
            <a:r>
              <a:rPr lang="en-US" sz="1400" dirty="0" err="1">
                <a:ea typeface="+mn-lt"/>
                <a:cs typeface="+mn-lt"/>
              </a:rPr>
              <a:t>fibre</a:t>
            </a:r>
            <a:r>
              <a:rPr lang="en-US" sz="1400" dirty="0">
                <a:ea typeface="+mn-lt"/>
                <a:cs typeface="+mn-lt"/>
              </a:rPr>
              <a:t> can help lower your risk of heart disease</a:t>
            </a:r>
          </a:p>
          <a:p>
            <a:pPr marL="269875" indent="-269875">
              <a:lnSpc>
                <a:spcPct val="115000"/>
              </a:lnSpc>
            </a:pPr>
            <a:r>
              <a:rPr lang="en-US" sz="1400" dirty="0"/>
              <a:t> 5. Cut down on saturated fat-eating</a:t>
            </a:r>
            <a:r>
              <a:rPr lang="en-US" sz="1400" dirty="0">
                <a:ea typeface="+mn-lt"/>
                <a:cs typeface="+mn-lt"/>
              </a:rPr>
              <a:t> too many foods that are high in saturated fat can raise the level of cholesterol in your blood. </a:t>
            </a:r>
            <a:endParaRPr lang="en-US" sz="1400" dirty="0"/>
          </a:p>
          <a:p>
            <a:pPr marL="269875" indent="-269875">
              <a:lnSpc>
                <a:spcPct val="115000"/>
              </a:lnSpc>
            </a:pPr>
            <a:r>
              <a:rPr lang="en-US" sz="1400" dirty="0"/>
              <a:t> 6. Get your 5 A Day-eat</a:t>
            </a:r>
            <a:r>
              <a:rPr lang="en-US" sz="1400" dirty="0">
                <a:ea typeface="+mn-lt"/>
                <a:cs typeface="+mn-lt"/>
              </a:rPr>
              <a:t> at least 5 portions of a variety of fruit and vegetables a day.</a:t>
            </a:r>
            <a:endParaRPr lang="en-US" sz="1400" dirty="0"/>
          </a:p>
          <a:p>
            <a:pPr marL="269875" indent="-269875">
              <a:lnSpc>
                <a:spcPct val="115000"/>
              </a:lnSpc>
            </a:pPr>
            <a:endParaRPr lang="en-US" sz="1100"/>
          </a:p>
        </p:txBody>
      </p:sp>
      <p:pic>
        <p:nvPicPr>
          <p:cNvPr id="4" name="Picture 4" descr="Graphical user interface, website&#10;&#10;Description automatically generated">
            <a:extLst>
              <a:ext uri="{FF2B5EF4-FFF2-40B4-BE49-F238E27FC236}">
                <a16:creationId xmlns:a16="http://schemas.microsoft.com/office/drawing/2014/main" id="{B5B6D9E8-E579-4E28-A6E5-C4D3C6ED2DF6}"/>
              </a:ext>
            </a:extLst>
          </p:cNvPr>
          <p:cNvPicPr>
            <a:picLocks noChangeAspect="1"/>
          </p:cNvPicPr>
          <p:nvPr/>
        </p:nvPicPr>
        <p:blipFill>
          <a:blip r:embed="rId2"/>
          <a:stretch>
            <a:fillRect/>
          </a:stretch>
        </p:blipFill>
        <p:spPr>
          <a:xfrm>
            <a:off x="5058510" y="540538"/>
            <a:ext cx="6590489" cy="4756130"/>
          </a:xfrm>
          <a:prstGeom prst="rect">
            <a:avLst/>
          </a:prstGeom>
        </p:spPr>
      </p:pic>
    </p:spTree>
    <p:extLst>
      <p:ext uri="{BB962C8B-B14F-4D97-AF65-F5344CB8AC3E}">
        <p14:creationId xmlns:p14="http://schemas.microsoft.com/office/powerpoint/2010/main" val="28361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 name="Group 52">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54" name="Rectangle 53">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5" name="Oval 54">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6" name="Oval 55">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7" name="Group 56">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62" name="Rectangle 61">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3" name="Rectangle 62">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58" name="Group 57">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60" name="Rectangle 59">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1" name="Rectangle 60">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59" name="Rectangle 58">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65" name="Rectangle 64">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67" name="Rectangle 66">
            <a:extLst>
              <a:ext uri="{FF2B5EF4-FFF2-40B4-BE49-F238E27FC236}">
                <a16:creationId xmlns:a16="http://schemas.microsoft.com/office/drawing/2014/main" id="{9B9AACA9-BD92-429F-8047-0731DB46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B046D8F9-B18B-42F5-B320-22E156F4C0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70" name="Rectangle 69">
              <a:extLst>
                <a:ext uri="{FF2B5EF4-FFF2-40B4-BE49-F238E27FC236}">
                  <a16:creationId xmlns:a16="http://schemas.microsoft.com/office/drawing/2014/main" id="{3980DF08-8878-4A99-871A-573EBF4F3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70">
              <a:extLst>
                <a:ext uri="{FF2B5EF4-FFF2-40B4-BE49-F238E27FC236}">
                  <a16:creationId xmlns:a16="http://schemas.microsoft.com/office/drawing/2014/main" id="{1E0FF3E7-007F-48E0-8352-89CE4375BB2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603875" y="0"/>
              <a:ext cx="6521820" cy="3260910"/>
              <a:chOff x="0" y="0"/>
              <a:chExt cx="2880000" cy="1440000"/>
            </a:xfrm>
          </p:grpSpPr>
          <p:sp>
            <p:nvSpPr>
              <p:cNvPr id="74" name="Rectangle 73">
                <a:extLst>
                  <a:ext uri="{FF2B5EF4-FFF2-40B4-BE49-F238E27FC236}">
                    <a16:creationId xmlns:a16="http://schemas.microsoft.com/office/drawing/2014/main" id="{F02DE4FC-8B38-40C7-A2F5-CBD4C6592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5C97C509-DDA4-4291-88B3-8E2B146099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2" name="Rectangle 71">
              <a:extLst>
                <a:ext uri="{FF2B5EF4-FFF2-40B4-BE49-F238E27FC236}">
                  <a16:creationId xmlns:a16="http://schemas.microsoft.com/office/drawing/2014/main" id="{96345897-50D9-424E-A94E-18A63AEE85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266E6E08-BABA-49E9-884E-4805849158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73AF036B-FD7D-4FD0-8512-7E9D800BAA1E}"/>
              </a:ext>
            </a:extLst>
          </p:cNvPr>
          <p:cNvSpPr>
            <a:spLocks noGrp="1"/>
          </p:cNvSpPr>
          <p:nvPr>
            <p:ph type="title"/>
          </p:nvPr>
        </p:nvSpPr>
        <p:spPr>
          <a:xfrm>
            <a:off x="1487487" y="545126"/>
            <a:ext cx="9217026" cy="3783988"/>
          </a:xfrm>
        </p:spPr>
        <p:txBody>
          <a:bodyPr vert="horz" lIns="91440" tIns="45720" rIns="91440" bIns="45720" rtlCol="0" anchor="b">
            <a:normAutofit/>
          </a:bodyPr>
          <a:lstStyle/>
          <a:p>
            <a:pPr algn="ctr"/>
            <a:r>
              <a:rPr lang="en-US" sz="8800"/>
              <a:t>THANK YOU FOR WATCHING!</a:t>
            </a:r>
          </a:p>
        </p:txBody>
      </p:sp>
      <p:sp>
        <p:nvSpPr>
          <p:cNvPr id="3" name="Content Placeholder 2">
            <a:extLst>
              <a:ext uri="{FF2B5EF4-FFF2-40B4-BE49-F238E27FC236}">
                <a16:creationId xmlns:a16="http://schemas.microsoft.com/office/drawing/2014/main" id="{8878D3B4-C38F-43A9-AECA-652D1C215C60}"/>
              </a:ext>
            </a:extLst>
          </p:cNvPr>
          <p:cNvSpPr>
            <a:spLocks noGrp="1"/>
          </p:cNvSpPr>
          <p:nvPr>
            <p:ph idx="1"/>
          </p:nvPr>
        </p:nvSpPr>
        <p:spPr>
          <a:xfrm>
            <a:off x="1487488" y="4508501"/>
            <a:ext cx="9155112" cy="1800224"/>
          </a:xfrm>
        </p:spPr>
        <p:txBody>
          <a:bodyPr vert="horz" lIns="91440" tIns="45720" rIns="91440" bIns="45720" rtlCol="0">
            <a:normAutofit/>
          </a:bodyPr>
          <a:lstStyle/>
          <a:p>
            <a:pPr marL="0" indent="0" algn="ctr">
              <a:buNone/>
            </a:pPr>
            <a:r>
              <a:rPr lang="en-US" sz="1600" cap="all" spc="300" dirty="0"/>
              <a:t>Kailen and </a:t>
            </a:r>
            <a:r>
              <a:rPr lang="en-US" sz="1600" cap="all" spc="300"/>
              <a:t>elizabeth`s</a:t>
            </a:r>
            <a:r>
              <a:rPr lang="en-US" sz="1600" cap="all" spc="300" dirty="0"/>
              <a:t> </a:t>
            </a:r>
            <a:r>
              <a:rPr lang="en-US" sz="1600" cap="all" spc="300"/>
              <a:t>powerpoint</a:t>
            </a:r>
          </a:p>
        </p:txBody>
      </p:sp>
    </p:spTree>
    <p:extLst>
      <p:ext uri="{BB962C8B-B14F-4D97-AF65-F5344CB8AC3E}">
        <p14:creationId xmlns:p14="http://schemas.microsoft.com/office/powerpoint/2010/main" val="2056380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GlowVTI">
  <a:themeElements>
    <a:clrScheme name="AnalogousFromLightSeedLeftStep">
      <a:dk1>
        <a:srgbClr val="000000"/>
      </a:dk1>
      <a:lt1>
        <a:srgbClr val="FFFFFF"/>
      </a:lt1>
      <a:dk2>
        <a:srgbClr val="3C3122"/>
      </a:dk2>
      <a:lt2>
        <a:srgbClr val="E2E5E8"/>
      </a:lt2>
      <a:accent1>
        <a:srgbClr val="B79D7A"/>
      </a:accent1>
      <a:accent2>
        <a:srgbClr val="BA887F"/>
      </a:accent2>
      <a:accent3>
        <a:srgbClr val="C4929F"/>
      </a:accent3>
      <a:accent4>
        <a:srgbClr val="BA7FA7"/>
      </a:accent4>
      <a:accent5>
        <a:srgbClr val="C093C5"/>
      </a:accent5>
      <a:accent6>
        <a:srgbClr val="9C7FBA"/>
      </a:accent6>
      <a:hlink>
        <a:srgbClr val="6482AB"/>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docProps/app.xml><?xml version="1.0" encoding="utf-8"?>
<Properties xmlns="http://schemas.openxmlformats.org/officeDocument/2006/extended-properties" xmlns:vt="http://schemas.openxmlformats.org/officeDocument/2006/docPropsVTypes">
  <Template>TF00001246</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GlowVTI</vt:lpstr>
      <vt:lpstr>THE CIRCULATORY SYSTEM AND HOW IT WORKS  </vt:lpstr>
      <vt:lpstr>WHAT IS THE CIRCULATORY SYSTEM?</vt:lpstr>
      <vt:lpstr>HOW THE HEART WORKS</vt:lpstr>
      <vt:lpstr>HOW THE BLOOD CELLS WORK</vt:lpstr>
      <vt:lpstr>HOW DO  LUNGS WORK?</vt:lpstr>
      <vt:lpstr>HOW DO THE VEINS WORK? </vt:lpstr>
      <vt:lpstr>HOW THE ARTERIES WORK</vt:lpstr>
      <vt:lpstr>HOW DO CAPILLARIES WORK?</vt:lpstr>
      <vt:lpstr>WAYS TO KEEP YOUR HEART HEALTHY:</vt:lpstr>
      <vt:lpstr>THANK YOU FOR WATCHING!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359</cp:revision>
  <dcterms:created xsi:type="dcterms:W3CDTF">2022-02-10T09:42:40Z</dcterms:created>
  <dcterms:modified xsi:type="dcterms:W3CDTF">2022-02-10T11:58:49Z</dcterms:modified>
</cp:coreProperties>
</file>