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2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038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53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2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22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0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212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64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77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3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277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0604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22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2047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8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741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432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AE763-4C7B-44D6-8EE1-98BD43C42D25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67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04FE-E13C-44F3-8645-A62B6546B4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Early Years Foundation Stage Workshop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399AEC-D1B7-4203-B9A2-AA87AED516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" panose="02010503020300020003" pitchFamily="2" charset="0"/>
              </a:rPr>
              <a:t>Wednesday 16</a:t>
            </a:r>
            <a:r>
              <a:rPr lang="en-GB" sz="2800" baseline="30000" dirty="0">
                <a:latin typeface="SassoonCRInfant" panose="02010503020300020003" pitchFamily="2" charset="0"/>
              </a:rPr>
              <a:t>th</a:t>
            </a:r>
            <a:r>
              <a:rPr lang="en-GB" sz="2800" dirty="0">
                <a:latin typeface="SassoonCRInfant" panose="02010503020300020003" pitchFamily="2" charset="0"/>
              </a:rPr>
              <a:t> November 2022</a:t>
            </a:r>
          </a:p>
        </p:txBody>
      </p:sp>
    </p:spTree>
    <p:extLst>
      <p:ext uri="{BB962C8B-B14F-4D97-AF65-F5344CB8AC3E}">
        <p14:creationId xmlns:p14="http://schemas.microsoft.com/office/powerpoint/2010/main" val="354707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428BA-55D9-4251-9A29-DF84D7FD7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What is the Early Years Foundation Stage?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07AFF92-B878-4151-BC7B-D72BBC67BB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43483" y="2096150"/>
            <a:ext cx="11624097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The early years foundation stage (EYFS) sets standards for the learning, development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and care of your child from birth to 5 years old.</a:t>
            </a:r>
            <a:r>
              <a:rPr lang="en-US" altLang="en-US" sz="1200" dirty="0">
                <a:latin typeface="SassoonCRInfant" panose="02010503020300020003" pitchFamily="2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All schools and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Ofsted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-registered early years providers must follow the EYFS, including childminders, preschools, nurseries and school reception classes.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314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CAF96-CB57-4F1B-862B-126EC4394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Areas of Learning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8BCA1-27E7-4712-B023-5F0213E2F5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C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ommunication and Language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Physical </a:t>
            </a: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D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P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ersonal, Social and Emotional </a:t>
            </a: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D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L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iteracy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M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athematics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U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nderstanding the world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Expressive arts and design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76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199AE-3C8B-4FF5-8AA5-A712035CE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Early Learning Goals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7234B-BFE4-452B-A837-364045C9E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" panose="02010503020300020003" pitchFamily="2" charset="0"/>
              </a:rPr>
              <a:t>See handout</a:t>
            </a:r>
          </a:p>
        </p:txBody>
      </p:sp>
    </p:spTree>
    <p:extLst>
      <p:ext uri="{BB962C8B-B14F-4D97-AF65-F5344CB8AC3E}">
        <p14:creationId xmlns:p14="http://schemas.microsoft.com/office/powerpoint/2010/main" val="2010192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EBF6F-05A7-4D63-9294-6B35E8A80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318B0-5FE7-4677-8914-BFE19F441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more of an emphasis on the importance of developing communication and language skills. </a:t>
            </a:r>
            <a:r>
              <a:rPr lang="en-US" sz="2800" b="1" dirty="0">
                <a:latin typeface="SassoonCRInfant" panose="02010503020300020003" pitchFamily="2" charset="0"/>
                <a:ea typeface="Roboto" panose="02000000000000000000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Children should be supported in building up vocabulary by increasing the amount of words they know and can use.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Encourage more conversations between adults and children, but also children and their peers.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Good language skills are the basis for all other learning and social interaction, so this is vital to focus on.  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156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D0F00-4AB0-4863-8141-EC1B7D968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B2AF0-A45D-4993-9A1D-7C06E97EBC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GB" sz="24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a focus on how reading stories is important to help children develop in all of Areas of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Daily reading of stories encourages an enjoyment of reading from a young 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Lots of other learning opportunities happen when looking at books, for example comparisons of culture or the past.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Listening to stories develops imagination, ideas and language.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Reading is an essential skill and so should be shown to children, as well as </a:t>
            </a:r>
            <a:r>
              <a:rPr lang="en-US" sz="2400" dirty="0" err="1">
                <a:latin typeface="SassoonCRInfant" panose="02010503020300020003" pitchFamily="2" charset="0"/>
                <a:ea typeface="Roboto" panose="02000000000000000000" pitchFamily="2" charset="0"/>
              </a:rPr>
              <a:t>practised</a:t>
            </a: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 by them regularly.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Children are also encouraged to use story ideas in their play. 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74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7551D-DDF5-4221-BC18-740525893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F7234-531C-4CA1-922A-8D624BBC6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GB" sz="24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a focus on encouraging healthy choices overall and an understanding of oral health.</a:t>
            </a:r>
            <a:r>
              <a:rPr lang="en-GB" sz="2400" b="1" dirty="0">
                <a:solidFill>
                  <a:srgbClr val="1C1C1C"/>
                </a:solidFill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Required to teach children the importance of brushing teeth.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Supervised toothbrushing is not expected in settings and schools.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Focus on helping children to understand which choices to make that will help them to be healthy, for example which foods to eat and why.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Getting into good routines from a young age is important as these often continue into adult life. 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455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3787A-2EE5-40AC-86FC-43303E7F6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B6B88-AFF0-446E-8B09-804CCAE66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Birth to 3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3-4 Year Olds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Reception Aged</a:t>
            </a:r>
          </a:p>
        </p:txBody>
      </p:sp>
    </p:spTree>
    <p:extLst>
      <p:ext uri="{BB962C8B-B14F-4D97-AF65-F5344CB8AC3E}">
        <p14:creationId xmlns:p14="http://schemas.microsoft.com/office/powerpoint/2010/main" val="2450359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8CA923-22DD-4693-83F2-7A305BC53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078" t="22962" r="51206" b="36634"/>
          <a:stretch/>
        </p:blipFill>
        <p:spPr>
          <a:xfrm>
            <a:off x="834189" y="882316"/>
            <a:ext cx="10924673" cy="5325980"/>
          </a:xfrm>
        </p:spPr>
      </p:pic>
    </p:spTree>
    <p:extLst>
      <p:ext uri="{BB962C8B-B14F-4D97-AF65-F5344CB8AC3E}">
        <p14:creationId xmlns:p14="http://schemas.microsoft.com/office/powerpoint/2010/main" val="38998294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372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SassoonCRInfant</vt:lpstr>
      <vt:lpstr>Trebuchet MS</vt:lpstr>
      <vt:lpstr>Wingdings 3</vt:lpstr>
      <vt:lpstr>Facet</vt:lpstr>
      <vt:lpstr>Early Years Foundation Stage Workshop </vt:lpstr>
      <vt:lpstr>What is the Early Years Foundation Stage?</vt:lpstr>
      <vt:lpstr>Areas of Learning </vt:lpstr>
      <vt:lpstr>Early Learning Goals</vt:lpstr>
      <vt:lpstr>Some Key Changes in 2021</vt:lpstr>
      <vt:lpstr>Some Key Changes in 2021</vt:lpstr>
      <vt:lpstr>Some Key Changes in 2021</vt:lpstr>
      <vt:lpstr>Assessment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Years Foundation Stage Workshop</dc:title>
  <dc:creator>AColley.301</dc:creator>
  <cp:lastModifiedBy>AColley.301</cp:lastModifiedBy>
  <cp:revision>2</cp:revision>
  <dcterms:created xsi:type="dcterms:W3CDTF">2022-11-14T14:55:38Z</dcterms:created>
  <dcterms:modified xsi:type="dcterms:W3CDTF">2022-11-14T15:12:57Z</dcterms:modified>
</cp:coreProperties>
</file>