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268" r:id="rId2"/>
    <p:sldId id="282" r:id="rId3"/>
    <p:sldId id="283" r:id="rId4"/>
    <p:sldId id="280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296" r:id="rId18"/>
    <p:sldId id="297" r:id="rId19"/>
    <p:sldId id="298" r:id="rId20"/>
    <p:sldId id="299" r:id="rId21"/>
    <p:sldId id="300" r:id="rId22"/>
    <p:sldId id="301" r:id="rId23"/>
    <p:sldId id="302" r:id="rId24"/>
    <p:sldId id="303" r:id="rId25"/>
    <p:sldId id="304" r:id="rId26"/>
    <p:sldId id="305" r:id="rId27"/>
    <p:sldId id="267" r:id="rId2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Twinkl" pitchFamily="2" charset="0"/>
      <p:regular r:id="rId35"/>
      <p:bold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4793"/>
    <a:srgbClr val="DB2A47"/>
    <a:srgbClr val="00A8E7"/>
    <a:srgbClr val="F28A3D"/>
    <a:srgbClr val="E14919"/>
    <a:srgbClr val="209A70"/>
    <a:srgbClr val="26B584"/>
    <a:srgbClr val="653C8E"/>
    <a:srgbClr val="809A27"/>
    <a:srgbClr val="9F5A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786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font" Target="fonts/font5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iteracy/literacy-phonics/letters-and-sounds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literacy-phonics/letters-and-sound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8275320" y="6085809"/>
            <a:ext cx="868680" cy="6409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F12BCF38-A5E3-4006-97A3-824C0E7BD10A}"/>
              </a:ext>
            </a:extLst>
          </p:cNvPr>
          <p:cNvSpPr/>
          <p:nvPr userDrawn="1"/>
        </p:nvSpPr>
        <p:spPr>
          <a:xfrm>
            <a:off x="7703442" y="131276"/>
            <a:ext cx="1132739" cy="783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AF2D9194-2221-407C-9E91-3421D3871A43}"/>
              </a:ext>
            </a:extLst>
          </p:cNvPr>
          <p:cNvSpPr/>
          <p:nvPr userDrawn="1"/>
        </p:nvSpPr>
        <p:spPr>
          <a:xfrm>
            <a:off x="5323890" y="3064597"/>
            <a:ext cx="1104070" cy="755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tiff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tiff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26650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900" b="1" dirty="0">
                <a:solidFill>
                  <a:srgbClr val="1C1C1C"/>
                </a:solidFill>
                <a:latin typeface="Twinkl"/>
              </a:rPr>
              <a:t>pl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a</a:t>
            </a:r>
            <a:r>
              <a:rPr lang="en-GB" sz="19900" b="1" dirty="0">
                <a:solidFill>
                  <a:srgbClr val="1C1C1C"/>
                </a:solidFill>
                <a:latin typeface="Twinkl"/>
              </a:rPr>
              <a:t>n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e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944" t="-168925" r="-7077" b="-43888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3E4D810E-4E6C-4760-9745-2015A5AD0F58}"/>
              </a:ext>
            </a:extLst>
          </p:cNvPr>
          <p:cNvSpPr/>
          <p:nvPr/>
        </p:nvSpPr>
        <p:spPr>
          <a:xfrm>
            <a:off x="4232577" y="4093828"/>
            <a:ext cx="3031013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6897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26650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900" b="1" dirty="0">
                <a:solidFill>
                  <a:srgbClr val="1C1C1C"/>
                </a:solidFill>
                <a:latin typeface="Twinkl"/>
              </a:rPr>
              <a:t>athl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e</a:t>
            </a:r>
            <a:r>
              <a:rPr lang="en-GB" sz="19900" b="1" dirty="0">
                <a:solidFill>
                  <a:srgbClr val="1C1C1C"/>
                </a:solidFill>
                <a:latin typeface="Twinkl"/>
              </a:rPr>
              <a:t>t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e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730" t="-15390" r="-17060" b="-5698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3E4D810E-4E6C-4760-9745-2015A5AD0F58}"/>
              </a:ext>
            </a:extLst>
          </p:cNvPr>
          <p:cNvSpPr/>
          <p:nvPr/>
        </p:nvSpPr>
        <p:spPr>
          <a:xfrm>
            <a:off x="5646854" y="4093828"/>
            <a:ext cx="2624692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4887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61181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900" b="1" dirty="0" err="1">
                <a:solidFill>
                  <a:srgbClr val="1C1C1C"/>
                </a:solidFill>
                <a:latin typeface="Twinkl"/>
              </a:rPr>
              <a:t>ch</a:t>
            </a:r>
            <a:r>
              <a:rPr lang="en-GB" sz="19900" b="1" dirty="0" err="1">
                <a:solidFill>
                  <a:srgbClr val="CB4793"/>
                </a:solidFill>
                <a:latin typeface="Twinkl"/>
              </a:rPr>
              <a:t>i</a:t>
            </a:r>
            <a:r>
              <a:rPr lang="en-GB" sz="19900" b="1" dirty="0" err="1">
                <a:solidFill>
                  <a:srgbClr val="1C1C1C"/>
                </a:solidFill>
                <a:latin typeface="Twinkl"/>
              </a:rPr>
              <a:t>t</a:t>
            </a:r>
            <a:r>
              <a:rPr lang="en-GB" sz="19900" b="1" dirty="0" err="1">
                <a:solidFill>
                  <a:srgbClr val="CB4793"/>
                </a:solidFill>
                <a:latin typeface="Twinkl"/>
              </a:rPr>
              <a:t>e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351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03328" y="846034"/>
            <a:ext cx="1296714" cy="1230293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5328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3307187-E28E-4B7B-A5B3-A0C7B69BAFC6}"/>
              </a:ext>
            </a:extLst>
          </p:cNvPr>
          <p:cNvSpPr/>
          <p:nvPr/>
        </p:nvSpPr>
        <p:spPr>
          <a:xfrm>
            <a:off x="4798503" y="4038619"/>
            <a:ext cx="2166705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043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26650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900" b="1" dirty="0">
                <a:solidFill>
                  <a:srgbClr val="1C1C1C"/>
                </a:solidFill>
                <a:latin typeface="Twinkl"/>
              </a:rPr>
              <a:t>r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i</a:t>
            </a:r>
            <a:r>
              <a:rPr lang="en-GB" sz="19900" b="1" dirty="0">
                <a:solidFill>
                  <a:srgbClr val="1C1C1C"/>
                </a:solidFill>
                <a:latin typeface="Twinkl"/>
              </a:rPr>
              <a:t>p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e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906" t="-118646" r="-10101" b="-42307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3E4D810E-4E6C-4760-9745-2015A5AD0F58}"/>
              </a:ext>
            </a:extLst>
          </p:cNvPr>
          <p:cNvSpPr/>
          <p:nvPr/>
        </p:nvSpPr>
        <p:spPr>
          <a:xfrm>
            <a:off x="3746354" y="4093828"/>
            <a:ext cx="2624692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12521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26650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900" b="1" dirty="0">
                <a:solidFill>
                  <a:srgbClr val="1C1C1C"/>
                </a:solidFill>
                <a:latin typeface="Twinkl"/>
              </a:rPr>
              <a:t>b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o</a:t>
            </a:r>
            <a:r>
              <a:rPr lang="en-GB" sz="19900" b="1" dirty="0">
                <a:solidFill>
                  <a:srgbClr val="1C1C1C"/>
                </a:solidFill>
                <a:latin typeface="Twinkl"/>
              </a:rPr>
              <a:t>n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e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292" t="653" r="-12215" b="-8238"/>
          <a:stretch/>
        </p:blipFill>
        <p:spPr>
          <a:xfrm rot="18581906">
            <a:off x="6449458" y="808039"/>
            <a:ext cx="2803331" cy="1198323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3E4D810E-4E6C-4760-9745-2015A5AD0F58}"/>
              </a:ext>
            </a:extLst>
          </p:cNvPr>
          <p:cNvSpPr/>
          <p:nvPr/>
        </p:nvSpPr>
        <p:spPr>
          <a:xfrm>
            <a:off x="3746354" y="4093828"/>
            <a:ext cx="3034538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5724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26650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900" b="1" dirty="0">
                <a:solidFill>
                  <a:srgbClr val="1C1C1C"/>
                </a:solidFill>
                <a:latin typeface="Twinkl"/>
              </a:rPr>
              <a:t>fl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u</a:t>
            </a:r>
            <a:r>
              <a:rPr lang="en-GB" sz="19900" b="1" dirty="0">
                <a:solidFill>
                  <a:srgbClr val="1C1C1C"/>
                </a:solidFill>
                <a:latin typeface="Twinkl"/>
              </a:rPr>
              <a:t>t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e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819" t="-30505" r="-29394" b="-7471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3E4D810E-4E6C-4760-9745-2015A5AD0F58}"/>
              </a:ext>
            </a:extLst>
          </p:cNvPr>
          <p:cNvSpPr/>
          <p:nvPr/>
        </p:nvSpPr>
        <p:spPr>
          <a:xfrm>
            <a:off x="4232915" y="4093828"/>
            <a:ext cx="2654446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5799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26650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900" b="1" dirty="0">
                <a:solidFill>
                  <a:srgbClr val="1C1C1C"/>
                </a:solidFill>
                <a:latin typeface="Twinkl"/>
              </a:rPr>
              <a:t>c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u</a:t>
            </a:r>
            <a:r>
              <a:rPr lang="en-GB" sz="19900" b="1" dirty="0">
                <a:solidFill>
                  <a:srgbClr val="1C1C1C"/>
                </a:solidFill>
                <a:latin typeface="Twinkl"/>
              </a:rPr>
              <a:t>t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e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957" t="-144043" r="-8110" b="-23802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3E4D810E-4E6C-4760-9745-2015A5AD0F58}"/>
              </a:ext>
            </a:extLst>
          </p:cNvPr>
          <p:cNvSpPr/>
          <p:nvPr/>
        </p:nvSpPr>
        <p:spPr>
          <a:xfrm>
            <a:off x="3939301" y="4093828"/>
            <a:ext cx="2654446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8700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26650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900" b="1" dirty="0">
                <a:solidFill>
                  <a:srgbClr val="1C1C1C"/>
                </a:solidFill>
                <a:latin typeface="Twinkl"/>
              </a:rPr>
              <a:t>wh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a</a:t>
            </a:r>
            <a:r>
              <a:rPr lang="en-GB" sz="19900" b="1" dirty="0">
                <a:solidFill>
                  <a:srgbClr val="1C1C1C"/>
                </a:solidFill>
                <a:latin typeface="Twinkl"/>
              </a:rPr>
              <a:t>l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e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885" t="-81370" r="-10077" b="-22002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3E4D810E-4E6C-4760-9745-2015A5AD0F58}"/>
              </a:ext>
            </a:extLst>
          </p:cNvPr>
          <p:cNvSpPr/>
          <p:nvPr/>
        </p:nvSpPr>
        <p:spPr>
          <a:xfrm>
            <a:off x="5171363" y="4093828"/>
            <a:ext cx="2538120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6155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61181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900" b="1" dirty="0" err="1">
                <a:solidFill>
                  <a:srgbClr val="1C1C1C"/>
                </a:solidFill>
                <a:latin typeface="Twinkl"/>
              </a:rPr>
              <a:t>sh</a:t>
            </a:r>
            <a:r>
              <a:rPr lang="en-GB" sz="19900" b="1" dirty="0" err="1">
                <a:solidFill>
                  <a:srgbClr val="CB4793"/>
                </a:solidFill>
                <a:latin typeface="Twinkl"/>
              </a:rPr>
              <a:t>e</a:t>
            </a:r>
            <a:r>
              <a:rPr lang="en-GB" sz="19900" b="1" dirty="0" err="1">
                <a:solidFill>
                  <a:srgbClr val="1C1C1C"/>
                </a:solidFill>
                <a:latin typeface="Twinkl"/>
              </a:rPr>
              <a:t>m</a:t>
            </a:r>
            <a:r>
              <a:rPr lang="en-GB" sz="19900" b="1" dirty="0" err="1">
                <a:solidFill>
                  <a:srgbClr val="CB4793"/>
                </a:solidFill>
                <a:latin typeface="Twinkl"/>
              </a:rPr>
              <a:t>e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351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59890" y="557081"/>
            <a:ext cx="1028642" cy="1677875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5328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3307187-E28E-4B7B-A5B3-A0C7B69BAFC6}"/>
              </a:ext>
            </a:extLst>
          </p:cNvPr>
          <p:cNvSpPr/>
          <p:nvPr/>
        </p:nvSpPr>
        <p:spPr>
          <a:xfrm>
            <a:off x="4144161" y="4038619"/>
            <a:ext cx="3624045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0922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2075419"/>
            <a:ext cx="9143999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800" b="1" dirty="0">
                <a:solidFill>
                  <a:srgbClr val="1C1C1C"/>
                </a:solidFill>
                <a:latin typeface="Twinkl"/>
              </a:rPr>
              <a:t>compl</a:t>
            </a:r>
            <a:r>
              <a:rPr lang="en-GB" sz="13800" b="1" dirty="0">
                <a:solidFill>
                  <a:srgbClr val="CB4793"/>
                </a:solidFill>
                <a:latin typeface="Twinkl"/>
              </a:rPr>
              <a:t>e</a:t>
            </a:r>
            <a:r>
              <a:rPr lang="en-GB" sz="13800" b="1" dirty="0">
                <a:solidFill>
                  <a:srgbClr val="1C1C1C"/>
                </a:solidFill>
                <a:latin typeface="Twinkl"/>
              </a:rPr>
              <a:t>t</a:t>
            </a:r>
            <a:r>
              <a:rPr lang="en-GB" sz="13800" b="1" dirty="0">
                <a:solidFill>
                  <a:srgbClr val="CB4793"/>
                </a:solidFill>
                <a:latin typeface="Twinkl"/>
              </a:rPr>
              <a:t>e</a:t>
            </a:r>
            <a:endParaRPr kumimoji="0" lang="en-GB" sz="138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54" t="-61172" r="-3239" b="-12277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3E4D810E-4E6C-4760-9745-2015A5AD0F58}"/>
              </a:ext>
            </a:extLst>
          </p:cNvPr>
          <p:cNvSpPr/>
          <p:nvPr/>
        </p:nvSpPr>
        <p:spPr>
          <a:xfrm>
            <a:off x="6131200" y="4093828"/>
            <a:ext cx="1704112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3477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26650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900" b="1" dirty="0">
                <a:solidFill>
                  <a:srgbClr val="1C1C1C"/>
                </a:solidFill>
                <a:latin typeface="Twinkl"/>
              </a:rPr>
              <a:t>t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i</a:t>
            </a:r>
            <a:r>
              <a:rPr lang="en-GB" sz="19900" b="1" dirty="0">
                <a:solidFill>
                  <a:srgbClr val="1C1C1C"/>
                </a:solidFill>
                <a:latin typeface="Twinkl"/>
              </a:rPr>
              <a:t>m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e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5634" t="-32661" r="-37371" b="-10860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3E4D810E-4E6C-4760-9745-2015A5AD0F58}"/>
              </a:ext>
            </a:extLst>
          </p:cNvPr>
          <p:cNvSpPr/>
          <p:nvPr/>
        </p:nvSpPr>
        <p:spPr>
          <a:xfrm>
            <a:off x="3375764" y="4093828"/>
            <a:ext cx="3405128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3240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61181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900" b="1" dirty="0" err="1">
                <a:solidFill>
                  <a:srgbClr val="1C1C1C"/>
                </a:solidFill>
                <a:latin typeface="Twinkl"/>
              </a:rPr>
              <a:t>ch</a:t>
            </a:r>
            <a:r>
              <a:rPr lang="en-GB" sz="19900" b="1" dirty="0" err="1">
                <a:solidFill>
                  <a:srgbClr val="CB4793"/>
                </a:solidFill>
                <a:latin typeface="Twinkl"/>
              </a:rPr>
              <a:t>o</a:t>
            </a:r>
            <a:r>
              <a:rPr lang="en-GB" sz="19900" b="1" dirty="0" err="1">
                <a:solidFill>
                  <a:srgbClr val="1C1C1C"/>
                </a:solidFill>
                <a:latin typeface="Twinkl"/>
              </a:rPr>
              <a:t>p</a:t>
            </a:r>
            <a:r>
              <a:rPr lang="en-GB" sz="19900" b="1" dirty="0" err="1">
                <a:solidFill>
                  <a:srgbClr val="CB4793"/>
                </a:solidFill>
                <a:latin typeface="Twinkl"/>
              </a:rPr>
              <a:t>e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351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93421" y="598350"/>
            <a:ext cx="1181561" cy="1595337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5328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3307187-E28E-4B7B-A5B3-A0C7B69BAFC6}"/>
              </a:ext>
            </a:extLst>
          </p:cNvPr>
          <p:cNvSpPr/>
          <p:nvPr/>
        </p:nvSpPr>
        <p:spPr>
          <a:xfrm>
            <a:off x="4488110" y="4038619"/>
            <a:ext cx="2956313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5486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26650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900" b="1" dirty="0">
                <a:solidFill>
                  <a:srgbClr val="1C1C1C"/>
                </a:solidFill>
                <a:latin typeface="Twinkl"/>
              </a:rPr>
              <a:t>sl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o</a:t>
            </a:r>
            <a:r>
              <a:rPr lang="en-GB" sz="19900" b="1" dirty="0">
                <a:solidFill>
                  <a:srgbClr val="1C1C1C"/>
                </a:solidFill>
                <a:latin typeface="Twinkl"/>
              </a:rPr>
              <a:t>p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e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4" t="-44575" r="14622" b="-18087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3E4D810E-4E6C-4760-9745-2015A5AD0F58}"/>
              </a:ext>
            </a:extLst>
          </p:cNvPr>
          <p:cNvSpPr/>
          <p:nvPr/>
        </p:nvSpPr>
        <p:spPr>
          <a:xfrm>
            <a:off x="4088828" y="4093828"/>
            <a:ext cx="2983091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1172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26650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900" b="1" dirty="0">
                <a:solidFill>
                  <a:srgbClr val="1C1C1C"/>
                </a:solidFill>
                <a:latin typeface="Twinkl"/>
              </a:rPr>
              <a:t>f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u</a:t>
            </a:r>
            <a:r>
              <a:rPr lang="en-GB" sz="19900" b="1" dirty="0">
                <a:solidFill>
                  <a:srgbClr val="1C1C1C"/>
                </a:solidFill>
                <a:latin typeface="Twinkl"/>
              </a:rPr>
              <a:t>m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e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528" t="-59594" r="-6220" b="-13169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3E4D810E-4E6C-4760-9745-2015A5AD0F58}"/>
              </a:ext>
            </a:extLst>
          </p:cNvPr>
          <p:cNvSpPr/>
          <p:nvPr/>
        </p:nvSpPr>
        <p:spPr>
          <a:xfrm>
            <a:off x="3233151" y="4093828"/>
            <a:ext cx="3740602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44291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61181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900" b="1" dirty="0" err="1">
                <a:solidFill>
                  <a:srgbClr val="1C1C1C"/>
                </a:solidFill>
                <a:latin typeface="Twinkl"/>
              </a:rPr>
              <a:t>d</a:t>
            </a:r>
            <a:r>
              <a:rPr lang="en-GB" sz="19900" b="1" dirty="0" err="1">
                <a:solidFill>
                  <a:srgbClr val="CB4793"/>
                </a:solidFill>
                <a:latin typeface="Twinkl"/>
              </a:rPr>
              <a:t>u</a:t>
            </a:r>
            <a:r>
              <a:rPr lang="en-GB" sz="19900" b="1" dirty="0" err="1">
                <a:solidFill>
                  <a:srgbClr val="1C1C1C"/>
                </a:solidFill>
                <a:latin typeface="Twinkl"/>
              </a:rPr>
              <a:t>b</a:t>
            </a:r>
            <a:r>
              <a:rPr lang="en-GB" sz="19900" b="1" dirty="0" err="1">
                <a:solidFill>
                  <a:srgbClr val="CB4793"/>
                </a:solidFill>
                <a:latin typeface="Twinkl"/>
              </a:rPr>
              <a:t>e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351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16373" y="595457"/>
            <a:ext cx="1270624" cy="139581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5328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3307187-E28E-4B7B-A5B3-A0C7B69BAFC6}"/>
              </a:ext>
            </a:extLst>
          </p:cNvPr>
          <p:cNvSpPr/>
          <p:nvPr/>
        </p:nvSpPr>
        <p:spPr>
          <a:xfrm>
            <a:off x="3942825" y="4038619"/>
            <a:ext cx="2956313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4283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26650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900" b="1" dirty="0">
                <a:solidFill>
                  <a:srgbClr val="1C1C1C"/>
                </a:solidFill>
                <a:latin typeface="Twinkl"/>
              </a:rPr>
              <a:t>t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u</a:t>
            </a:r>
            <a:r>
              <a:rPr lang="en-GB" sz="19900" b="1" dirty="0">
                <a:solidFill>
                  <a:srgbClr val="1C1C1C"/>
                </a:solidFill>
                <a:latin typeface="Twinkl"/>
              </a:rPr>
              <a:t>b</a:t>
            </a:r>
            <a:r>
              <a:rPr lang="en-GB" sz="19900" b="1" dirty="0">
                <a:solidFill>
                  <a:srgbClr val="CB4793"/>
                </a:solidFill>
                <a:latin typeface="Twinkl"/>
              </a:rPr>
              <a:t>e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3273" t="-21491" r="-120571" b="-10895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3E4D810E-4E6C-4760-9745-2015A5AD0F58}"/>
              </a:ext>
            </a:extLst>
          </p:cNvPr>
          <p:cNvSpPr/>
          <p:nvPr/>
        </p:nvSpPr>
        <p:spPr>
          <a:xfrm>
            <a:off x="3736491" y="4093828"/>
            <a:ext cx="2949535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0978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61181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900" b="1" dirty="0" err="1">
                <a:solidFill>
                  <a:srgbClr val="1C1C1C"/>
                </a:solidFill>
                <a:latin typeface="Twinkl"/>
              </a:rPr>
              <a:t>pl</a:t>
            </a:r>
            <a:r>
              <a:rPr lang="en-GB" sz="19900" b="1" dirty="0" err="1">
                <a:solidFill>
                  <a:srgbClr val="CB4793"/>
                </a:solidFill>
                <a:latin typeface="Twinkl"/>
              </a:rPr>
              <a:t>a</a:t>
            </a:r>
            <a:r>
              <a:rPr lang="en-GB" sz="19900" b="1" dirty="0" err="1">
                <a:solidFill>
                  <a:srgbClr val="1C1C1C"/>
                </a:solidFill>
                <a:latin typeface="Twinkl"/>
              </a:rPr>
              <a:t>v</a:t>
            </a:r>
            <a:r>
              <a:rPr lang="en-GB" sz="19900" b="1" dirty="0" err="1">
                <a:solidFill>
                  <a:srgbClr val="CB4793"/>
                </a:solidFill>
                <a:latin typeface="Twinkl"/>
              </a:rPr>
              <a:t>e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351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60921" y="374026"/>
            <a:ext cx="981527" cy="1870010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5328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3307187-E28E-4B7B-A5B3-A0C7B69BAFC6}"/>
              </a:ext>
            </a:extLst>
          </p:cNvPr>
          <p:cNvSpPr/>
          <p:nvPr/>
        </p:nvSpPr>
        <p:spPr>
          <a:xfrm>
            <a:off x="4311941" y="4038619"/>
            <a:ext cx="2956313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0704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889185"/>
            <a:ext cx="91439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600" b="1" dirty="0">
                <a:solidFill>
                  <a:srgbClr val="1C1C1C"/>
                </a:solidFill>
                <a:latin typeface="Twinkl"/>
              </a:rPr>
              <a:t>mist</a:t>
            </a:r>
            <a:r>
              <a:rPr lang="en-GB" sz="16600" b="1" dirty="0">
                <a:solidFill>
                  <a:srgbClr val="CB4793"/>
                </a:solidFill>
                <a:latin typeface="Twinkl"/>
              </a:rPr>
              <a:t>a</a:t>
            </a:r>
            <a:r>
              <a:rPr lang="en-GB" sz="16600" b="1" dirty="0">
                <a:solidFill>
                  <a:srgbClr val="1C1C1C"/>
                </a:solidFill>
                <a:latin typeface="Twinkl"/>
              </a:rPr>
              <a:t>k</a:t>
            </a:r>
            <a:r>
              <a:rPr lang="en-GB" sz="16600" b="1" dirty="0">
                <a:solidFill>
                  <a:srgbClr val="CB4793"/>
                </a:solidFill>
                <a:latin typeface="Twinkl"/>
              </a:rPr>
              <a:t>e</a:t>
            </a:r>
            <a:endParaRPr kumimoji="0" lang="en-GB" sz="166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44" t="-7269" r="-12790" b="-6608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3E4D810E-4E6C-4760-9745-2015A5AD0F58}"/>
              </a:ext>
            </a:extLst>
          </p:cNvPr>
          <p:cNvSpPr/>
          <p:nvPr/>
        </p:nvSpPr>
        <p:spPr>
          <a:xfrm>
            <a:off x="5498985" y="4093828"/>
            <a:ext cx="2529279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0602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61181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900" b="1" dirty="0" err="1">
                <a:solidFill>
                  <a:srgbClr val="1C1C1C"/>
                </a:solidFill>
                <a:latin typeface="Twinkl"/>
              </a:rPr>
              <a:t>th</a:t>
            </a:r>
            <a:r>
              <a:rPr lang="en-GB" sz="19900" b="1" dirty="0" err="1">
                <a:solidFill>
                  <a:srgbClr val="CB4793"/>
                </a:solidFill>
                <a:latin typeface="Twinkl"/>
              </a:rPr>
              <a:t>e</a:t>
            </a:r>
            <a:r>
              <a:rPr lang="en-GB" sz="19900" b="1" dirty="0" err="1">
                <a:solidFill>
                  <a:srgbClr val="1C1C1C"/>
                </a:solidFill>
                <a:latin typeface="Twinkl"/>
              </a:rPr>
              <a:t>n</a:t>
            </a:r>
            <a:r>
              <a:rPr lang="en-GB" sz="19900" b="1" dirty="0" err="1">
                <a:solidFill>
                  <a:srgbClr val="CB4793"/>
                </a:solidFill>
                <a:latin typeface="Twinkl"/>
              </a:rPr>
              <a:t>e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351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06025" y="891170"/>
            <a:ext cx="1291319" cy="1232554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5328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3307187-E28E-4B7B-A5B3-A0C7B69BAFC6}"/>
              </a:ext>
            </a:extLst>
          </p:cNvPr>
          <p:cNvSpPr/>
          <p:nvPr/>
        </p:nvSpPr>
        <p:spPr>
          <a:xfrm>
            <a:off x="4311941" y="4038619"/>
            <a:ext cx="2956313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0547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889185"/>
            <a:ext cx="91439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600" b="1" dirty="0">
                <a:solidFill>
                  <a:srgbClr val="1C1C1C"/>
                </a:solidFill>
                <a:latin typeface="Twinkl"/>
              </a:rPr>
              <a:t>extr</a:t>
            </a:r>
            <a:r>
              <a:rPr lang="en-GB" sz="16600" b="1" dirty="0">
                <a:solidFill>
                  <a:srgbClr val="CB4793"/>
                </a:solidFill>
                <a:latin typeface="Twinkl"/>
              </a:rPr>
              <a:t>e</a:t>
            </a:r>
            <a:r>
              <a:rPr lang="en-GB" sz="16600" b="1" dirty="0">
                <a:solidFill>
                  <a:srgbClr val="1C1C1C"/>
                </a:solidFill>
                <a:latin typeface="Twinkl"/>
              </a:rPr>
              <a:t>m</a:t>
            </a:r>
            <a:r>
              <a:rPr lang="en-GB" sz="16600" b="1" dirty="0">
                <a:solidFill>
                  <a:srgbClr val="CB4793"/>
                </a:solidFill>
                <a:latin typeface="Twinkl"/>
              </a:rPr>
              <a:t>e</a:t>
            </a:r>
            <a:endParaRPr kumimoji="0" lang="en-GB" sz="166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257" t="-76364" r="-10459" b="-21120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3E4D810E-4E6C-4760-9745-2015A5AD0F58}"/>
              </a:ext>
            </a:extLst>
          </p:cNvPr>
          <p:cNvSpPr/>
          <p:nvPr/>
        </p:nvSpPr>
        <p:spPr>
          <a:xfrm>
            <a:off x="5016617" y="4093828"/>
            <a:ext cx="3011647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1974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889185"/>
            <a:ext cx="91439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600" b="1" dirty="0">
                <a:solidFill>
                  <a:srgbClr val="1C1C1C"/>
                </a:solidFill>
                <a:latin typeface="Twinkl"/>
              </a:rPr>
              <a:t>ins</a:t>
            </a:r>
            <a:r>
              <a:rPr lang="en-GB" sz="16600" b="1" dirty="0">
                <a:solidFill>
                  <a:srgbClr val="CB4793"/>
                </a:solidFill>
                <a:latin typeface="Twinkl"/>
              </a:rPr>
              <a:t>i</a:t>
            </a:r>
            <a:r>
              <a:rPr lang="en-GB" sz="16600" b="1" dirty="0">
                <a:solidFill>
                  <a:srgbClr val="1C1C1C"/>
                </a:solidFill>
                <a:latin typeface="Twinkl"/>
              </a:rPr>
              <a:t>d</a:t>
            </a:r>
            <a:r>
              <a:rPr lang="en-GB" sz="16600" b="1" dirty="0">
                <a:solidFill>
                  <a:srgbClr val="CB4793"/>
                </a:solidFill>
                <a:latin typeface="Twinkl"/>
              </a:rPr>
              <a:t>e</a:t>
            </a:r>
            <a:endParaRPr kumimoji="0" lang="en-GB" sz="166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610" t="-24773" r="-10359" b="-8748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3E4D810E-4E6C-4760-9745-2015A5AD0F58}"/>
              </a:ext>
            </a:extLst>
          </p:cNvPr>
          <p:cNvSpPr/>
          <p:nvPr/>
        </p:nvSpPr>
        <p:spPr>
          <a:xfrm>
            <a:off x="4806893" y="4093828"/>
            <a:ext cx="2290194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0739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61181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900" b="1" dirty="0" err="1">
                <a:solidFill>
                  <a:srgbClr val="1C1C1C"/>
                </a:solidFill>
                <a:latin typeface="Twinkl"/>
              </a:rPr>
              <a:t>spl</a:t>
            </a:r>
            <a:r>
              <a:rPr lang="en-GB" sz="19900" b="1" dirty="0" err="1">
                <a:solidFill>
                  <a:srgbClr val="CB4793"/>
                </a:solidFill>
                <a:latin typeface="Twinkl"/>
              </a:rPr>
              <a:t>o</a:t>
            </a:r>
            <a:r>
              <a:rPr lang="en-GB" sz="19900" b="1" dirty="0" err="1">
                <a:solidFill>
                  <a:srgbClr val="1C1C1C"/>
                </a:solidFill>
                <a:latin typeface="Twinkl"/>
              </a:rPr>
              <a:t>v</a:t>
            </a:r>
            <a:r>
              <a:rPr lang="en-GB" sz="19900" b="1" dirty="0" err="1">
                <a:solidFill>
                  <a:srgbClr val="CB4793"/>
                </a:solidFill>
                <a:latin typeface="Twinkl"/>
              </a:rPr>
              <a:t>e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351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68349" y="724058"/>
            <a:ext cx="1366671" cy="1426197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5328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3307187-E28E-4B7B-A5B3-A0C7B69BAFC6}"/>
              </a:ext>
            </a:extLst>
          </p:cNvPr>
          <p:cNvSpPr/>
          <p:nvPr/>
        </p:nvSpPr>
        <p:spPr>
          <a:xfrm>
            <a:off x="4860951" y="4038619"/>
            <a:ext cx="2956313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0977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889185"/>
            <a:ext cx="91439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600" b="1" dirty="0">
                <a:solidFill>
                  <a:srgbClr val="1C1C1C"/>
                </a:solidFill>
                <a:latin typeface="Twinkl"/>
              </a:rPr>
              <a:t>expl</a:t>
            </a:r>
            <a:r>
              <a:rPr lang="en-GB" sz="16600" b="1" dirty="0">
                <a:solidFill>
                  <a:srgbClr val="CB4793"/>
                </a:solidFill>
                <a:latin typeface="Twinkl"/>
              </a:rPr>
              <a:t>o</a:t>
            </a:r>
            <a:r>
              <a:rPr lang="en-GB" sz="16600" b="1" dirty="0">
                <a:solidFill>
                  <a:srgbClr val="1C1C1C"/>
                </a:solidFill>
                <a:latin typeface="Twinkl"/>
              </a:rPr>
              <a:t>d</a:t>
            </a:r>
            <a:r>
              <a:rPr lang="en-GB" sz="16600" b="1" dirty="0">
                <a:solidFill>
                  <a:srgbClr val="CB4793"/>
                </a:solidFill>
                <a:latin typeface="Twinkl"/>
              </a:rPr>
              <a:t>e</a:t>
            </a:r>
            <a:endParaRPr kumimoji="0" lang="en-GB" sz="166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527" t="-11789" r="-34198" b="-11076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3E4D810E-4E6C-4760-9745-2015A5AD0F58}"/>
              </a:ext>
            </a:extLst>
          </p:cNvPr>
          <p:cNvSpPr/>
          <p:nvPr/>
        </p:nvSpPr>
        <p:spPr>
          <a:xfrm>
            <a:off x="5318228" y="4093828"/>
            <a:ext cx="2592590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586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889185"/>
            <a:ext cx="91439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600" b="1" dirty="0">
                <a:solidFill>
                  <a:srgbClr val="1C1C1C"/>
                </a:solidFill>
                <a:latin typeface="Twinkl"/>
              </a:rPr>
              <a:t>incl</a:t>
            </a:r>
            <a:r>
              <a:rPr lang="en-GB" sz="16600" b="1" dirty="0">
                <a:solidFill>
                  <a:srgbClr val="CB4793"/>
                </a:solidFill>
                <a:latin typeface="Twinkl"/>
              </a:rPr>
              <a:t>u</a:t>
            </a:r>
            <a:r>
              <a:rPr lang="en-GB" sz="16600" b="1" dirty="0">
                <a:solidFill>
                  <a:srgbClr val="1C1C1C"/>
                </a:solidFill>
                <a:latin typeface="Twinkl"/>
              </a:rPr>
              <a:t>d</a:t>
            </a:r>
            <a:r>
              <a:rPr lang="en-GB" sz="16600" b="1" dirty="0">
                <a:solidFill>
                  <a:srgbClr val="CB4793"/>
                </a:solidFill>
                <a:latin typeface="Twinkl"/>
              </a:rPr>
              <a:t>e</a:t>
            </a:r>
            <a:endParaRPr kumimoji="0" lang="en-GB" sz="166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720" t="-102877" r="-12972" b="-17737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3E4D810E-4E6C-4760-9745-2015A5AD0F58}"/>
              </a:ext>
            </a:extLst>
          </p:cNvPr>
          <p:cNvSpPr/>
          <p:nvPr/>
        </p:nvSpPr>
        <p:spPr>
          <a:xfrm>
            <a:off x="5150840" y="4093828"/>
            <a:ext cx="2667699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1225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889185"/>
            <a:ext cx="91439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600" b="1" dirty="0">
                <a:solidFill>
                  <a:srgbClr val="1C1C1C"/>
                </a:solidFill>
                <a:latin typeface="Twinkl"/>
              </a:rPr>
              <a:t>disp</a:t>
            </a:r>
            <a:r>
              <a:rPr lang="en-GB" sz="16600" b="1" dirty="0">
                <a:solidFill>
                  <a:srgbClr val="CB4793"/>
                </a:solidFill>
                <a:latin typeface="Twinkl"/>
              </a:rPr>
              <a:t>u</a:t>
            </a:r>
            <a:r>
              <a:rPr lang="en-GB" sz="16600" b="1" dirty="0">
                <a:solidFill>
                  <a:srgbClr val="1C1C1C"/>
                </a:solidFill>
                <a:latin typeface="Twinkl"/>
              </a:rPr>
              <a:t>t</a:t>
            </a:r>
            <a:r>
              <a:rPr lang="en-GB" sz="16600" b="1" dirty="0">
                <a:solidFill>
                  <a:srgbClr val="CB4793"/>
                </a:solidFill>
                <a:latin typeface="Twinkl"/>
              </a:rPr>
              <a:t>e</a:t>
            </a:r>
            <a:endParaRPr kumimoji="0" lang="en-GB" sz="166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DB2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321" t="-141898" r="-8481" b="-26401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3E4D810E-4E6C-4760-9745-2015A5AD0F58}"/>
              </a:ext>
            </a:extLst>
          </p:cNvPr>
          <p:cNvSpPr/>
          <p:nvPr/>
        </p:nvSpPr>
        <p:spPr>
          <a:xfrm>
            <a:off x="5528345" y="4093828"/>
            <a:ext cx="2290194" cy="642434"/>
          </a:xfrm>
          <a:prstGeom prst="curvedUpArrow">
            <a:avLst>
              <a:gd name="adj1" fmla="val 25000"/>
              <a:gd name="adj2" fmla="val 50000"/>
              <a:gd name="adj3" fmla="val 23279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1209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1036</TotalTime>
  <Words>250</Words>
  <Application>Microsoft Office PowerPoint</Application>
  <PresentationFormat>On-screen Show (4:3)</PresentationFormat>
  <Paragraphs>150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Bennett, Riley (Student)</dc:creator>
  <cp:lastModifiedBy>Bennett, Riley (Student)</cp:lastModifiedBy>
  <cp:revision>42</cp:revision>
  <dcterms:created xsi:type="dcterms:W3CDTF">2021-03-18T13:10:42Z</dcterms:created>
  <dcterms:modified xsi:type="dcterms:W3CDTF">2021-11-03T20:54:26Z</dcterms:modified>
</cp:coreProperties>
</file>