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99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539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235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503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466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505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496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19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217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600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413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5ED94-5D81-4781-BEEC-22FFC372A84F}" type="datetimeFigureOut">
              <a:rPr lang="en-GB" smtClean="0"/>
              <a:t>14/10/2012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123D-BD70-4A5D-BDD7-C34F30008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2900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772400" cy="1470025"/>
          </a:xfrm>
        </p:spPr>
        <p:txBody>
          <a:bodyPr>
            <a:noAutofit/>
          </a:bodyPr>
          <a:lstStyle/>
          <a:p>
            <a:r>
              <a:rPr lang="en-GB" sz="4800" dirty="0" smtClean="0">
                <a:latin typeface="Tempus Sans ITC" pitchFamily="82" charset="0"/>
              </a:rPr>
              <a:t>Properties of Quadrilaterals </a:t>
            </a:r>
            <a:br>
              <a:rPr lang="en-GB" sz="4800" dirty="0" smtClean="0">
                <a:latin typeface="Tempus Sans ITC" pitchFamily="82" charset="0"/>
              </a:rPr>
            </a:br>
            <a:r>
              <a:rPr lang="en-GB" sz="4800" dirty="0">
                <a:latin typeface="Tempus Sans ITC" pitchFamily="82" charset="0"/>
              </a:rPr>
              <a:t/>
            </a:r>
            <a:br>
              <a:rPr lang="en-GB" sz="4800" dirty="0">
                <a:latin typeface="Tempus Sans ITC" pitchFamily="82" charset="0"/>
              </a:rPr>
            </a:br>
            <a:r>
              <a:rPr lang="en-GB" sz="4800" dirty="0" smtClean="0">
                <a:latin typeface="Tempus Sans ITC" pitchFamily="82" charset="0"/>
              </a:rPr>
              <a:t>Quiz</a:t>
            </a:r>
            <a:endParaRPr lang="en-GB" sz="4800" dirty="0">
              <a:latin typeface="Tempus Sans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10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	How many lines of symmetry does a square have?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131840" y="1412776"/>
            <a:ext cx="2880320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755576" y="4293096"/>
            <a:ext cx="1728192" cy="122413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3707904" y="4293096"/>
            <a:ext cx="1728192" cy="1224136"/>
          </a:xfrm>
          <a:prstGeom prst="roundRect">
            <a:avLst/>
          </a:prstGeom>
          <a:solidFill>
            <a:srgbClr val="FFFF66"/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640206" y="4293096"/>
            <a:ext cx="1728192" cy="1224136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259632" y="566124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6</a:t>
            </a:r>
            <a:endParaRPr lang="en-GB" sz="4000" dirty="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27984" y="5636227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4</a:t>
            </a:r>
            <a:endParaRPr lang="en-GB" sz="4000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08304" y="5658675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2</a:t>
            </a:r>
            <a:endParaRPr lang="en-GB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53474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	How many lines of symmetry does a parallelogram have?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755576" y="4293096"/>
            <a:ext cx="1728192" cy="122413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3707904" y="4293096"/>
            <a:ext cx="1728192" cy="1224136"/>
          </a:xfrm>
          <a:prstGeom prst="roundRect">
            <a:avLst/>
          </a:prstGeom>
          <a:solidFill>
            <a:srgbClr val="FFFF66"/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640206" y="4293096"/>
            <a:ext cx="1728192" cy="1224136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259632" y="566124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0</a:t>
            </a:r>
            <a:endParaRPr lang="en-GB" sz="4000" dirty="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27984" y="5636227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1</a:t>
            </a:r>
            <a:endParaRPr lang="en-GB" sz="4000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08304" y="5658675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2</a:t>
            </a:r>
            <a:endParaRPr lang="en-GB" sz="4000" dirty="0">
              <a:latin typeface="+mj-lt"/>
            </a:endParaRPr>
          </a:p>
        </p:txBody>
      </p:sp>
      <p:sp>
        <p:nvSpPr>
          <p:cNvPr id="3" name="Parallelogram 2"/>
          <p:cNvSpPr/>
          <p:nvPr/>
        </p:nvSpPr>
        <p:spPr>
          <a:xfrm>
            <a:off x="2267744" y="1874692"/>
            <a:ext cx="4824536" cy="1869314"/>
          </a:xfrm>
          <a:prstGeom prst="parallelogram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008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	How many pairs of equal angles does a kite have?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755576" y="4293096"/>
            <a:ext cx="1728192" cy="122413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3707904" y="4293096"/>
            <a:ext cx="1728192" cy="1224136"/>
          </a:xfrm>
          <a:prstGeom prst="roundRect">
            <a:avLst/>
          </a:prstGeom>
          <a:solidFill>
            <a:srgbClr val="FFFF66"/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640206" y="4293096"/>
            <a:ext cx="1728192" cy="1224136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259632" y="566124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1</a:t>
            </a:r>
            <a:endParaRPr lang="en-GB" sz="4000" dirty="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27984" y="5636227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0</a:t>
            </a:r>
            <a:endParaRPr lang="en-GB" sz="4000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08304" y="5658675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2</a:t>
            </a:r>
            <a:endParaRPr lang="en-GB" sz="4000" dirty="0">
              <a:latin typeface="+mj-lt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3494221" y="1412776"/>
            <a:ext cx="1941875" cy="2736304"/>
            <a:chOff x="3134181" y="1196752"/>
            <a:chExt cx="2313223" cy="3528392"/>
          </a:xfrm>
        </p:grpSpPr>
        <p:sp>
          <p:nvSpPr>
            <p:cNvPr id="11" name="Isosceles Triangle 10"/>
            <p:cNvSpPr/>
            <p:nvPr/>
          </p:nvSpPr>
          <p:spPr>
            <a:xfrm>
              <a:off x="3134181" y="1196752"/>
              <a:ext cx="2313223" cy="1296144"/>
            </a:xfrm>
            <a:prstGeom prst="triangl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Isosceles Triangle 11"/>
            <p:cNvSpPr/>
            <p:nvPr/>
          </p:nvSpPr>
          <p:spPr>
            <a:xfrm rot="10800000">
              <a:off x="3156277" y="2492896"/>
              <a:ext cx="2291127" cy="2232248"/>
            </a:xfrm>
            <a:prstGeom prst="triangle">
              <a:avLst>
                <a:gd name="adj" fmla="val 51180"/>
              </a:avLst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3153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	How many lines of symmetry does a rhombus have?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755576" y="4293096"/>
            <a:ext cx="1728192" cy="122413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3707904" y="4293096"/>
            <a:ext cx="1728192" cy="1224136"/>
          </a:xfrm>
          <a:prstGeom prst="roundRect">
            <a:avLst/>
          </a:prstGeom>
          <a:solidFill>
            <a:srgbClr val="FFFF66"/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640206" y="4293096"/>
            <a:ext cx="1728192" cy="1224136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259632" y="566124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0</a:t>
            </a:r>
            <a:endParaRPr lang="en-GB" sz="4000" dirty="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27984" y="5636227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4</a:t>
            </a:r>
            <a:endParaRPr lang="en-GB" sz="4000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08304" y="5658675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2</a:t>
            </a:r>
            <a:endParaRPr lang="en-GB" sz="4000" dirty="0">
              <a:latin typeface="+mj-lt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3221850" y="1484784"/>
            <a:ext cx="2700300" cy="2520280"/>
          </a:xfrm>
          <a:prstGeom prst="diamond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6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	What is the order of rotation for a rectangle?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755576" y="4293096"/>
            <a:ext cx="1728192" cy="122413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3707904" y="4293096"/>
            <a:ext cx="1728192" cy="1224136"/>
          </a:xfrm>
          <a:prstGeom prst="roundRect">
            <a:avLst/>
          </a:prstGeom>
          <a:solidFill>
            <a:srgbClr val="FFFF66"/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640206" y="4293096"/>
            <a:ext cx="1728192" cy="1224136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259632" y="566124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4</a:t>
            </a:r>
            <a:endParaRPr lang="en-GB" sz="4000" dirty="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27984" y="5636227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2</a:t>
            </a:r>
            <a:endParaRPr lang="en-GB" sz="4000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08304" y="5658675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1</a:t>
            </a:r>
            <a:endParaRPr lang="en-GB" sz="4000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23728" y="1844824"/>
            <a:ext cx="5544616" cy="194421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628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	How many pairs of parallel sides does a trapezium have?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755576" y="4293096"/>
            <a:ext cx="1728192" cy="122413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3707904" y="4293096"/>
            <a:ext cx="1728192" cy="1224136"/>
          </a:xfrm>
          <a:prstGeom prst="roundRect">
            <a:avLst/>
          </a:prstGeom>
          <a:solidFill>
            <a:srgbClr val="FFFF66"/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640206" y="4293096"/>
            <a:ext cx="1728192" cy="1224136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259632" y="566124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2</a:t>
            </a:r>
            <a:endParaRPr lang="en-GB" sz="4000" dirty="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27984" y="5636227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1</a:t>
            </a:r>
            <a:endParaRPr lang="en-GB" sz="4000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08304" y="5658675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+mj-lt"/>
              </a:rPr>
              <a:t>0</a:t>
            </a:r>
          </a:p>
        </p:txBody>
      </p:sp>
      <p:sp>
        <p:nvSpPr>
          <p:cNvPr id="3" name="Trapezoid 2"/>
          <p:cNvSpPr/>
          <p:nvPr/>
        </p:nvSpPr>
        <p:spPr>
          <a:xfrm>
            <a:off x="2287770" y="1718779"/>
            <a:ext cx="5020534" cy="2016224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54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	How many pairs of parallel sides does a parallelogram have?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755576" y="4293096"/>
            <a:ext cx="1728192" cy="122413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3707904" y="4293096"/>
            <a:ext cx="1728192" cy="1224136"/>
          </a:xfrm>
          <a:prstGeom prst="roundRect">
            <a:avLst/>
          </a:prstGeom>
          <a:solidFill>
            <a:srgbClr val="FFFF66"/>
          </a:solidFill>
          <a:ln>
            <a:solidFill>
              <a:schemeClr val="accent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640206" y="4293096"/>
            <a:ext cx="1728192" cy="1224136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259632" y="566124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0</a:t>
            </a:r>
            <a:endParaRPr lang="en-GB" sz="4000" dirty="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27984" y="5636227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1</a:t>
            </a:r>
            <a:endParaRPr lang="en-GB" sz="4000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08304" y="5658675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2</a:t>
            </a:r>
            <a:endParaRPr lang="en-GB" sz="4000" dirty="0">
              <a:latin typeface="+mj-lt"/>
            </a:endParaRPr>
          </a:p>
        </p:txBody>
      </p:sp>
      <p:sp>
        <p:nvSpPr>
          <p:cNvPr id="4" name="Parallelogram 3"/>
          <p:cNvSpPr/>
          <p:nvPr/>
        </p:nvSpPr>
        <p:spPr>
          <a:xfrm>
            <a:off x="1619672" y="1700808"/>
            <a:ext cx="5904656" cy="1800200"/>
          </a:xfrm>
          <a:prstGeom prst="parallelogram">
            <a:avLst/>
          </a:prstGeom>
          <a:solidFill>
            <a:srgbClr val="FF0066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38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	Do diagonals bisect each other in a parallelogram?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1907704" y="4293096"/>
            <a:ext cx="1728192" cy="122413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4485040" y="4293096"/>
            <a:ext cx="1728192" cy="1224136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860032" y="5777955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No</a:t>
            </a:r>
            <a:endParaRPr lang="en-GB" sz="4000" dirty="0">
              <a:latin typeface="+mj-lt"/>
            </a:endParaRPr>
          </a:p>
        </p:txBody>
      </p:sp>
      <p:sp>
        <p:nvSpPr>
          <p:cNvPr id="4" name="Parallelogram 3"/>
          <p:cNvSpPr/>
          <p:nvPr/>
        </p:nvSpPr>
        <p:spPr>
          <a:xfrm>
            <a:off x="1619672" y="1700808"/>
            <a:ext cx="5904656" cy="1800200"/>
          </a:xfrm>
          <a:prstGeom prst="parallelogram">
            <a:avLst/>
          </a:prstGeom>
          <a:solidFill>
            <a:srgbClr val="FF0066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564160" y="5777955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Yes</a:t>
            </a:r>
            <a:endParaRPr lang="en-GB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19485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	Do diagonals bisect each other at right angles in a square?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2498720" y="4293096"/>
            <a:ext cx="1728192" cy="122413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5076056" y="4293096"/>
            <a:ext cx="1728192" cy="1224136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451048" y="5777955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No</a:t>
            </a:r>
            <a:endParaRPr lang="en-GB" sz="4000" dirty="0"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43808" y="5755611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Yes</a:t>
            </a:r>
            <a:endParaRPr lang="en-GB" sz="4000" dirty="0"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99892" y="1916832"/>
            <a:ext cx="2448272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799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2">
      <a:majorFont>
        <a:latin typeface="Tempus Sans ITC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28</Words>
  <Application>Microsoft Office PowerPoint</Application>
  <PresentationFormat>On-screen Show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Properties of Quadrilaterals   Quiz</vt:lpstr>
      <vt:lpstr> How many lines of symmetry does a square have?</vt:lpstr>
      <vt:lpstr> How many lines of symmetry does a parallelogram have?</vt:lpstr>
      <vt:lpstr> How many pairs of equal angles does a kite have?</vt:lpstr>
      <vt:lpstr> How many lines of symmetry does a rhombus have?</vt:lpstr>
      <vt:lpstr> What is the order of rotation for a rectangle?</vt:lpstr>
      <vt:lpstr> How many pairs of parallel sides does a trapezium have?</vt:lpstr>
      <vt:lpstr> How many pairs of parallel sides does a parallelogram have?</vt:lpstr>
      <vt:lpstr> Do diagonals bisect each other in a parallelogram?</vt:lpstr>
      <vt:lpstr> Do diagonals bisect each other at right angles in a square?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Properties of Quadrilaterals   Quiz</dc:title>
  <dc:creator>Sam Sam</dc:creator>
  <cp:lastModifiedBy>Sam Sam</cp:lastModifiedBy>
  <cp:revision>6</cp:revision>
  <dcterms:created xsi:type="dcterms:W3CDTF">2012-10-14T13:40:59Z</dcterms:created>
  <dcterms:modified xsi:type="dcterms:W3CDTF">2012-10-14T13:58:16Z</dcterms:modified>
</cp:coreProperties>
</file>